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0"/>
  </p:notesMasterIdLst>
  <p:sldIdLst>
    <p:sldId id="256" r:id="rId6"/>
    <p:sldId id="259" r:id="rId7"/>
    <p:sldId id="261" r:id="rId8"/>
    <p:sldId id="262" r:id="rId9"/>
    <p:sldId id="318" r:id="rId11"/>
    <p:sldId id="309" r:id="rId12"/>
    <p:sldId id="308" r:id="rId13"/>
    <p:sldId id="302" r:id="rId14"/>
    <p:sldId id="303" r:id="rId15"/>
    <p:sldId id="304" r:id="rId16"/>
    <p:sldId id="305" r:id="rId17"/>
    <p:sldId id="306" r:id="rId18"/>
    <p:sldId id="310" r:id="rId19"/>
    <p:sldId id="314" r:id="rId20"/>
    <p:sldId id="315" r:id="rId21"/>
    <p:sldId id="316" r:id="rId22"/>
    <p:sldId id="317" r:id="rId23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9"/>
        <p:guide pos="288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0" Type="http://schemas.openxmlformats.org/officeDocument/2006/relationships/tags" Target="../tags/tag189.xml"/><Relationship Id="rId2" Type="http://schemas.openxmlformats.org/officeDocument/2006/relationships/tags" Target="../tags/tag173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.png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8" Type="http://schemas.openxmlformats.org/officeDocument/2006/relationships/tags" Target="../tags/tag267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5901690" y="857250"/>
            <a:ext cx="3241358" cy="5143024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5630465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>
            <a:off x="4457702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>
            <a:off x="2135981" y="5575697"/>
            <a:ext cx="2075260" cy="425054"/>
          </a:xfrm>
          <a:custGeom>
            <a:avLst/>
            <a:gdLst>
              <a:gd name="connsiteX0" fmla="*/ 373703 w 2767013"/>
              <a:gd name="connsiteY0" fmla="*/ 0 h 566738"/>
              <a:gd name="connsiteX1" fmla="*/ 2393310 w 2767013"/>
              <a:gd name="connsiteY1" fmla="*/ 0 h 566738"/>
              <a:gd name="connsiteX2" fmla="*/ 2767013 w 2767013"/>
              <a:gd name="connsiteY2" fmla="*/ 373703 h 566738"/>
              <a:gd name="connsiteX3" fmla="*/ 2737646 w 2767013"/>
              <a:gd name="connsiteY3" fmla="*/ 519165 h 566738"/>
              <a:gd name="connsiteX4" fmla="*/ 2711824 w 2767013"/>
              <a:gd name="connsiteY4" fmla="*/ 566738 h 566738"/>
              <a:gd name="connsiteX5" fmla="*/ 55190 w 2767013"/>
              <a:gd name="connsiteY5" fmla="*/ 566738 h 566738"/>
              <a:gd name="connsiteX6" fmla="*/ 29368 w 2767013"/>
              <a:gd name="connsiteY6" fmla="*/ 519165 h 566738"/>
              <a:gd name="connsiteX7" fmla="*/ 0 w 2767013"/>
              <a:gd name="connsiteY7" fmla="*/ 373703 h 566738"/>
              <a:gd name="connsiteX8" fmla="*/ 373703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373703" y="0"/>
                </a:moveTo>
                <a:lnTo>
                  <a:pt x="2393310" y="0"/>
                </a:lnTo>
                <a:cubicBezTo>
                  <a:pt x="2599701" y="0"/>
                  <a:pt x="2767013" y="167313"/>
                  <a:pt x="2767013" y="373703"/>
                </a:cubicBezTo>
                <a:cubicBezTo>
                  <a:pt x="2767013" y="425301"/>
                  <a:pt x="2756556" y="474456"/>
                  <a:pt x="2737646" y="519165"/>
                </a:cubicBezTo>
                <a:lnTo>
                  <a:pt x="2711824" y="566738"/>
                </a:lnTo>
                <a:lnTo>
                  <a:pt x="55190" y="566738"/>
                </a:lnTo>
                <a:lnTo>
                  <a:pt x="29368" y="519165"/>
                </a:lnTo>
                <a:cubicBezTo>
                  <a:pt x="10457" y="474456"/>
                  <a:pt x="0" y="425301"/>
                  <a:pt x="0" y="373703"/>
                </a:cubicBezTo>
                <a:cubicBezTo>
                  <a:pt x="0" y="167313"/>
                  <a:pt x="167313" y="0"/>
                  <a:pt x="37370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>
            <a:off x="68978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658800" y="2077650"/>
            <a:ext cx="5346713" cy="11988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658654" y="3398044"/>
            <a:ext cx="5346859" cy="831056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58800" y="4729050"/>
            <a:ext cx="1817700" cy="20549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790224" y="857250"/>
            <a:ext cx="7353300" cy="5143500"/>
          </a:xfrm>
          <a:custGeom>
            <a:avLst/>
            <a:gdLst>
              <a:gd name="connsiteX0" fmla="*/ 2594802 w 9804093"/>
              <a:gd name="connsiteY0" fmla="*/ 0 h 6863893"/>
              <a:gd name="connsiteX1" fmla="*/ 9573980 w 9804093"/>
              <a:gd name="connsiteY1" fmla="*/ 0 h 6863893"/>
              <a:gd name="connsiteX2" fmla="*/ 9573980 w 9804093"/>
              <a:gd name="connsiteY2" fmla="*/ 4463 h 6863893"/>
              <a:gd name="connsiteX3" fmla="*/ 9804093 w 9804093"/>
              <a:gd name="connsiteY3" fmla="*/ 4463 h 6863893"/>
              <a:gd name="connsiteX4" fmla="*/ 9804093 w 9804093"/>
              <a:gd name="connsiteY4" fmla="*/ 6863893 h 6863893"/>
              <a:gd name="connsiteX5" fmla="*/ 2837430 w 9804093"/>
              <a:gd name="connsiteY5" fmla="*/ 6863893 h 6863893"/>
              <a:gd name="connsiteX6" fmla="*/ 2834448 w 9804093"/>
              <a:gd name="connsiteY6" fmla="*/ 6830122 h 6863893"/>
              <a:gd name="connsiteX7" fmla="*/ 1932322 w 9804093"/>
              <a:gd name="connsiteY7" fmla="*/ 5905518 h 6863893"/>
              <a:gd name="connsiteX8" fmla="*/ 1891047 w 9804093"/>
              <a:gd name="connsiteY8" fmla="*/ 5899168 h 6863893"/>
              <a:gd name="connsiteX9" fmla="*/ 495304 w 9804093"/>
              <a:gd name="connsiteY9" fmla="*/ 5899168 h 6863893"/>
              <a:gd name="connsiteX10" fmla="*/ 0 w 9804093"/>
              <a:gd name="connsiteY10" fmla="*/ 5403868 h 6863893"/>
              <a:gd name="connsiteX11" fmla="*/ 495304 w 9804093"/>
              <a:gd name="connsiteY11" fmla="*/ 4908568 h 6863893"/>
              <a:gd name="connsiteX12" fmla="*/ 532134 w 9804093"/>
              <a:gd name="connsiteY12" fmla="*/ 4908568 h 6863893"/>
              <a:gd name="connsiteX13" fmla="*/ 532134 w 9804093"/>
              <a:gd name="connsiteY13" fmla="*/ 4902218 h 6863893"/>
              <a:gd name="connsiteX14" fmla="*/ 1569099 w 9804093"/>
              <a:gd name="connsiteY14" fmla="*/ 4902218 h 6863893"/>
              <a:gd name="connsiteX15" fmla="*/ 2865146 w 9804093"/>
              <a:gd name="connsiteY15" fmla="*/ 3606183 h 6863893"/>
              <a:gd name="connsiteX16" fmla="*/ 1701815 w 9804093"/>
              <a:gd name="connsiteY16" fmla="*/ 2317133 h 6863893"/>
              <a:gd name="connsiteX17" fmla="*/ 1569099 w 9804093"/>
              <a:gd name="connsiteY17" fmla="*/ 2310148 h 6863893"/>
              <a:gd name="connsiteX18" fmla="*/ 870593 w 9804093"/>
              <a:gd name="connsiteY18" fmla="*/ 2310148 h 6863893"/>
              <a:gd name="connsiteX19" fmla="*/ 613415 w 9804093"/>
              <a:gd name="connsiteY19" fmla="*/ 2052973 h 6863893"/>
              <a:gd name="connsiteX20" fmla="*/ 870593 w 9804093"/>
              <a:gd name="connsiteY20" fmla="*/ 1795798 h 6863893"/>
              <a:gd name="connsiteX21" fmla="*/ 989339 w 9804093"/>
              <a:gd name="connsiteY21" fmla="*/ 1795798 h 6863893"/>
              <a:gd name="connsiteX22" fmla="*/ 1699275 w 9804093"/>
              <a:gd name="connsiteY22" fmla="*/ 1795798 h 6863893"/>
              <a:gd name="connsiteX23" fmla="*/ 1954547 w 9804093"/>
              <a:gd name="connsiteY23" fmla="*/ 1757063 h 6863893"/>
              <a:gd name="connsiteX24" fmla="*/ 1985028 w 9804093"/>
              <a:gd name="connsiteY24" fmla="*/ 1746268 h 6863893"/>
              <a:gd name="connsiteX25" fmla="*/ 2010428 w 9804093"/>
              <a:gd name="connsiteY25" fmla="*/ 1739283 h 6863893"/>
              <a:gd name="connsiteX26" fmla="*/ 2806090 w 9804093"/>
              <a:gd name="connsiteY26" fmla="*/ 658513 h 6863893"/>
              <a:gd name="connsiteX27" fmla="*/ 2597170 w 9804093"/>
              <a:gd name="connsiteY27" fmla="*/ 294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04093" h="6863893">
                <a:moveTo>
                  <a:pt x="2594802" y="0"/>
                </a:moveTo>
                <a:lnTo>
                  <a:pt x="9573980" y="0"/>
                </a:lnTo>
                <a:lnTo>
                  <a:pt x="9573980" y="4463"/>
                </a:lnTo>
                <a:lnTo>
                  <a:pt x="9804093" y="4463"/>
                </a:lnTo>
                <a:lnTo>
                  <a:pt x="9804093" y="6863893"/>
                </a:lnTo>
                <a:lnTo>
                  <a:pt x="2837430" y="6863893"/>
                </a:lnTo>
                <a:lnTo>
                  <a:pt x="2834448" y="6830122"/>
                </a:lnTo>
                <a:cubicBezTo>
                  <a:pt x="2751668" y="6367034"/>
                  <a:pt x="2391828" y="5999419"/>
                  <a:pt x="1932322" y="5905518"/>
                </a:cubicBezTo>
                <a:lnTo>
                  <a:pt x="1891047" y="5899168"/>
                </a:lnTo>
                <a:lnTo>
                  <a:pt x="495304" y="5899168"/>
                </a:lnTo>
                <a:cubicBezTo>
                  <a:pt x="221617" y="5899168"/>
                  <a:pt x="0" y="5677553"/>
                  <a:pt x="0" y="5403868"/>
                </a:cubicBezTo>
                <a:cubicBezTo>
                  <a:pt x="0" y="5130183"/>
                  <a:pt x="221617" y="4908568"/>
                  <a:pt x="495304" y="4908568"/>
                </a:cubicBezTo>
                <a:lnTo>
                  <a:pt x="532134" y="4908568"/>
                </a:lnTo>
                <a:lnTo>
                  <a:pt x="532134" y="4902218"/>
                </a:lnTo>
                <a:lnTo>
                  <a:pt x="1569099" y="4902218"/>
                </a:lnTo>
                <a:cubicBezTo>
                  <a:pt x="2284750" y="4902218"/>
                  <a:pt x="2865146" y="4321828"/>
                  <a:pt x="2865146" y="3606183"/>
                </a:cubicBezTo>
                <a:cubicBezTo>
                  <a:pt x="2865146" y="2934988"/>
                  <a:pt x="2355235" y="2383173"/>
                  <a:pt x="1701815" y="2317133"/>
                </a:cubicBezTo>
                <a:lnTo>
                  <a:pt x="1569099" y="2310148"/>
                </a:lnTo>
                <a:lnTo>
                  <a:pt x="870593" y="2310148"/>
                </a:lnTo>
                <a:cubicBezTo>
                  <a:pt x="728351" y="2310148"/>
                  <a:pt x="613415" y="2195213"/>
                  <a:pt x="613415" y="2052973"/>
                </a:cubicBezTo>
                <a:cubicBezTo>
                  <a:pt x="613415" y="1910733"/>
                  <a:pt x="728351" y="1795798"/>
                  <a:pt x="870593" y="1795798"/>
                </a:cubicBezTo>
                <a:lnTo>
                  <a:pt x="989339" y="1795798"/>
                </a:lnTo>
                <a:lnTo>
                  <a:pt x="1699275" y="1795798"/>
                </a:lnTo>
                <a:cubicBezTo>
                  <a:pt x="1788176" y="1795798"/>
                  <a:pt x="1873902" y="1782463"/>
                  <a:pt x="1954547" y="1757063"/>
                </a:cubicBezTo>
                <a:lnTo>
                  <a:pt x="1985028" y="1746268"/>
                </a:lnTo>
                <a:lnTo>
                  <a:pt x="2010428" y="1739283"/>
                </a:lnTo>
                <a:cubicBezTo>
                  <a:pt x="2471442" y="1596408"/>
                  <a:pt x="2806090" y="1166513"/>
                  <a:pt x="2806090" y="658513"/>
                </a:cubicBezTo>
                <a:cubicBezTo>
                  <a:pt x="2806090" y="414038"/>
                  <a:pt x="2728699" y="187918"/>
                  <a:pt x="2597170" y="2943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" name="椭圆 3"/>
          <p:cNvSpPr/>
          <p:nvPr userDrawn="1">
            <p:custDataLst>
              <p:tags r:id="rId3"/>
            </p:custDataLst>
          </p:nvPr>
        </p:nvSpPr>
        <p:spPr>
          <a:xfrm>
            <a:off x="1674071" y="2198432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>
            <a:off x="0" y="3907859"/>
            <a:ext cx="80469" cy="219216"/>
          </a:xfrm>
          <a:custGeom>
            <a:avLst/>
            <a:gdLst>
              <a:gd name="connsiteX0" fmla="*/ 0 w 107292"/>
              <a:gd name="connsiteY0" fmla="*/ 0 h 292288"/>
              <a:gd name="connsiteX1" fmla="*/ 12031 w 107292"/>
              <a:gd name="connsiteY1" fmla="*/ 2429 h 292288"/>
              <a:gd name="connsiteX2" fmla="*/ 107292 w 107292"/>
              <a:gd name="connsiteY2" fmla="*/ 146144 h 292288"/>
              <a:gd name="connsiteX3" fmla="*/ 12031 w 107292"/>
              <a:gd name="connsiteY3" fmla="*/ 289859 h 292288"/>
              <a:gd name="connsiteX4" fmla="*/ 0 w 107292"/>
              <a:gd name="connsiteY4" fmla="*/ 292288 h 2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92" h="292288">
                <a:moveTo>
                  <a:pt x="0" y="0"/>
                </a:moveTo>
                <a:lnTo>
                  <a:pt x="12031" y="2429"/>
                </a:lnTo>
                <a:cubicBezTo>
                  <a:pt x="68012" y="26107"/>
                  <a:pt x="107292" y="81538"/>
                  <a:pt x="107292" y="146144"/>
                </a:cubicBezTo>
                <a:cubicBezTo>
                  <a:pt x="107292" y="210750"/>
                  <a:pt x="68012" y="266181"/>
                  <a:pt x="12031" y="289859"/>
                </a:cubicBezTo>
                <a:lnTo>
                  <a:pt x="0" y="2922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>
            <a:off x="0" y="4386263"/>
            <a:ext cx="640362" cy="725870"/>
          </a:xfrm>
          <a:custGeom>
            <a:avLst/>
            <a:gdLst>
              <a:gd name="connsiteX0" fmla="*/ 0 w 853816"/>
              <a:gd name="connsiteY0" fmla="*/ 0 h 967826"/>
              <a:gd name="connsiteX1" fmla="*/ 369903 w 853816"/>
              <a:gd name="connsiteY1" fmla="*/ 0 h 967826"/>
              <a:gd name="connsiteX2" fmla="*/ 853816 w 853816"/>
              <a:gd name="connsiteY2" fmla="*/ 483913 h 967826"/>
              <a:gd name="connsiteX3" fmla="*/ 369903 w 853816"/>
              <a:gd name="connsiteY3" fmla="*/ 967826 h 967826"/>
              <a:gd name="connsiteX4" fmla="*/ 0 w 853816"/>
              <a:gd name="connsiteY4" fmla="*/ 967826 h 96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816" h="967826">
                <a:moveTo>
                  <a:pt x="0" y="0"/>
                </a:moveTo>
                <a:lnTo>
                  <a:pt x="369903" y="0"/>
                </a:lnTo>
                <a:cubicBezTo>
                  <a:pt x="637161" y="0"/>
                  <a:pt x="853816" y="216655"/>
                  <a:pt x="853816" y="483913"/>
                </a:cubicBezTo>
                <a:cubicBezTo>
                  <a:pt x="853816" y="751171"/>
                  <a:pt x="637161" y="967826"/>
                  <a:pt x="369903" y="967826"/>
                </a:cubicBezTo>
                <a:lnTo>
                  <a:pt x="0" y="967826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6"/>
            </p:custDataLst>
          </p:nvPr>
        </p:nvSpPr>
        <p:spPr>
          <a:xfrm>
            <a:off x="136509" y="2394887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: 圆角 10"/>
          <p:cNvSpPr/>
          <p:nvPr userDrawn="1">
            <p:custDataLst>
              <p:tags r:id="rId7"/>
            </p:custDataLst>
          </p:nvPr>
        </p:nvSpPr>
        <p:spPr>
          <a:xfrm>
            <a:off x="1371078" y="5438124"/>
            <a:ext cx="378000" cy="13215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 noChangeAspect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99500" y="2641950"/>
            <a:ext cx="1806300" cy="18063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228600" dist="38100" dir="5400000" sx="105000" sy="105000" algn="ctr" rotWithShape="0">
              <a:schemeClr val="tx1">
                <a:alpha val="15000"/>
              </a:schemeClr>
            </a:outerShdw>
          </a:effectLst>
        </p:spPr>
        <p:txBody>
          <a:bodyPr wrap="square" anchor="ctr">
            <a:normAutofit/>
          </a:bodyPr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7009087" y="3999314"/>
            <a:ext cx="918000" cy="9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rot="16200000" flipV="1">
            <a:off x="8148127" y="4984170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16200000">
            <a:off x="2752249" y="-1894284"/>
            <a:ext cx="3639979" cy="9143048"/>
          </a:xfrm>
          <a:custGeom>
            <a:avLst/>
            <a:gdLst>
              <a:gd name="connsiteX0" fmla="*/ 4852643 w 4852643"/>
              <a:gd name="connsiteY0" fmla="*/ 0 h 12198491"/>
              <a:gd name="connsiteX1" fmla="*/ 4852643 w 4852643"/>
              <a:gd name="connsiteY1" fmla="*/ 12198491 h 12198491"/>
              <a:gd name="connsiteX2" fmla="*/ 2028721 w 4852643"/>
              <a:gd name="connsiteY2" fmla="*/ 12198491 h 12198491"/>
              <a:gd name="connsiteX3" fmla="*/ 2003449 w 4852643"/>
              <a:gd name="connsiteY3" fmla="*/ 12146030 h 12198491"/>
              <a:gd name="connsiteX4" fmla="*/ 805770 w 4852643"/>
              <a:gd name="connsiteY4" fmla="*/ 11433201 h 12198491"/>
              <a:gd name="connsiteX5" fmla="*/ 290492 w 4852643"/>
              <a:gd name="connsiteY5" fmla="*/ 11431611 h 12198491"/>
              <a:gd name="connsiteX6" fmla="*/ 51677 w 4852643"/>
              <a:gd name="connsiteY6" fmla="*/ 11304635 h 12198491"/>
              <a:gd name="connsiteX7" fmla="*/ 49471 w 4852643"/>
              <a:gd name="connsiteY7" fmla="*/ 11300570 h 12198491"/>
              <a:gd name="connsiteX8" fmla="*/ 49187 w 4852643"/>
              <a:gd name="connsiteY8" fmla="*/ 11300225 h 12198491"/>
              <a:gd name="connsiteX9" fmla="*/ 0 w 4852643"/>
              <a:gd name="connsiteY9" fmla="*/ 11139201 h 12198491"/>
              <a:gd name="connsiteX10" fmla="*/ 1 w 4852643"/>
              <a:gd name="connsiteY10" fmla="*/ 11139202 h 12198491"/>
              <a:gd name="connsiteX11" fmla="*/ 437293 w 4852643"/>
              <a:gd name="connsiteY11" fmla="*/ 10851201 h 12198491"/>
              <a:gd name="connsiteX12" fmla="*/ 3313866 w 4852643"/>
              <a:gd name="connsiteY12" fmla="*/ 10851732 h 12198491"/>
              <a:gd name="connsiteX13" fmla="*/ 3531750 w 4852643"/>
              <a:gd name="connsiteY13" fmla="*/ 10633848 h 12198491"/>
              <a:gd name="connsiteX14" fmla="*/ 3313866 w 4852643"/>
              <a:gd name="connsiteY14" fmla="*/ 10415964 h 12198491"/>
              <a:gd name="connsiteX15" fmla="*/ 1690009 w 4852643"/>
              <a:gd name="connsiteY15" fmla="*/ 10413582 h 12198491"/>
              <a:gd name="connsiteX16" fmla="*/ 1223284 w 4852643"/>
              <a:gd name="connsiteY16" fmla="*/ 9946857 h 12198491"/>
              <a:gd name="connsiteX17" fmla="*/ 1690009 w 4852643"/>
              <a:gd name="connsiteY17" fmla="*/ 9480132 h 12198491"/>
              <a:gd name="connsiteX18" fmla="*/ 1969454 w 4852643"/>
              <a:gd name="connsiteY18" fmla="*/ 9472077 h 12198491"/>
              <a:gd name="connsiteX19" fmla="*/ 2449415 w 4852643"/>
              <a:gd name="connsiteY19" fmla="*/ 8883184 h 12198491"/>
              <a:gd name="connsiteX20" fmla="*/ 1848310 w 4852643"/>
              <a:gd name="connsiteY20" fmla="*/ 8282079 h 12198491"/>
              <a:gd name="connsiteX21" fmla="*/ 1077339 w 4852643"/>
              <a:gd name="connsiteY21" fmla="*/ 8282079 h 12198491"/>
              <a:gd name="connsiteX22" fmla="*/ 845384 w 4852643"/>
              <a:gd name="connsiteY22" fmla="*/ 8239973 h 12198491"/>
              <a:gd name="connsiteX23" fmla="*/ 839168 w 4852643"/>
              <a:gd name="connsiteY23" fmla="*/ 8236599 h 12198491"/>
              <a:gd name="connsiteX24" fmla="*/ 828952 w 4852643"/>
              <a:gd name="connsiteY24" fmla="*/ 8233428 h 12198491"/>
              <a:gd name="connsiteX25" fmla="*/ 504145 w 4852643"/>
              <a:gd name="connsiteY25" fmla="*/ 7743407 h 12198491"/>
              <a:gd name="connsiteX26" fmla="*/ 504146 w 4852643"/>
              <a:gd name="connsiteY26" fmla="*/ 7743408 h 12198491"/>
              <a:gd name="connsiteX27" fmla="*/ 1035959 w 4852643"/>
              <a:gd name="connsiteY27" fmla="*/ 7211595 h 12198491"/>
              <a:gd name="connsiteX28" fmla="*/ 1042827 w 4852643"/>
              <a:gd name="connsiteY28" fmla="*/ 7211595 h 12198491"/>
              <a:gd name="connsiteX29" fmla="*/ 2490462 w 4852643"/>
              <a:gd name="connsiteY29" fmla="*/ 7212880 h 12198491"/>
              <a:gd name="connsiteX30" fmla="*/ 2490462 w 4852643"/>
              <a:gd name="connsiteY30" fmla="*/ 7209612 h 12198491"/>
              <a:gd name="connsiteX31" fmla="*/ 2501844 w 4852643"/>
              <a:gd name="connsiteY31" fmla="*/ 7209612 h 12198491"/>
              <a:gd name="connsiteX32" fmla="*/ 3607934 w 4852643"/>
              <a:gd name="connsiteY32" fmla="*/ 6103521 h 12198491"/>
              <a:gd name="connsiteX33" fmla="*/ 2501844 w 4852643"/>
              <a:gd name="connsiteY33" fmla="*/ 4997430 h 12198491"/>
              <a:gd name="connsiteX34" fmla="*/ 2248540 w 4852643"/>
              <a:gd name="connsiteY34" fmla="*/ 4997429 h 12198491"/>
              <a:gd name="connsiteX35" fmla="*/ 2163766 w 4852643"/>
              <a:gd name="connsiteY35" fmla="*/ 4988643 h 12198491"/>
              <a:gd name="connsiteX36" fmla="*/ 1765571 w 4852643"/>
              <a:gd name="connsiteY36" fmla="*/ 4486306 h 12198491"/>
              <a:gd name="connsiteX37" fmla="*/ 2264271 w 4852643"/>
              <a:gd name="connsiteY37" fmla="*/ 3973551 h 12198491"/>
              <a:gd name="connsiteX38" fmla="*/ 2635267 w 4852643"/>
              <a:gd name="connsiteY38" fmla="*/ 3969042 h 12198491"/>
              <a:gd name="connsiteX39" fmla="*/ 3931267 w 4852643"/>
              <a:gd name="connsiteY39" fmla="*/ 2636517 h 12198491"/>
              <a:gd name="connsiteX40" fmla="*/ 2767775 w 4852643"/>
              <a:gd name="connsiteY40" fmla="*/ 1310870 h 12198491"/>
              <a:gd name="connsiteX41" fmla="*/ 2298843 w 4852643"/>
              <a:gd name="connsiteY41" fmla="*/ 1312086 h 12198491"/>
              <a:gd name="connsiteX42" fmla="*/ 2030416 w 4852643"/>
              <a:gd name="connsiteY42" fmla="*/ 1043659 h 12198491"/>
              <a:gd name="connsiteX43" fmla="*/ 2298843 w 4852643"/>
              <a:gd name="connsiteY43" fmla="*/ 775231 h 12198491"/>
              <a:gd name="connsiteX44" fmla="*/ 2765655 w 4852643"/>
              <a:gd name="connsiteY44" fmla="*/ 775146 h 12198491"/>
              <a:gd name="connsiteX45" fmla="*/ 3605488 w 4852643"/>
              <a:gd name="connsiteY45" fmla="*/ 71371 h 12198491"/>
              <a:gd name="connsiteX46" fmla="*/ 3616082 w 4852643"/>
              <a:gd name="connsiteY46" fmla="*/ 0 h 1219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852643" h="12198491">
                <a:moveTo>
                  <a:pt x="4852643" y="0"/>
                </a:moveTo>
                <a:lnTo>
                  <a:pt x="4852643" y="12198491"/>
                </a:lnTo>
                <a:lnTo>
                  <a:pt x="2028721" y="12198491"/>
                </a:lnTo>
                <a:lnTo>
                  <a:pt x="2003449" y="12146030"/>
                </a:lnTo>
                <a:cubicBezTo>
                  <a:pt x="1772796" y="11721437"/>
                  <a:pt x="1322943" y="11433201"/>
                  <a:pt x="805770" y="11433201"/>
                </a:cubicBezTo>
                <a:lnTo>
                  <a:pt x="290492" y="11431611"/>
                </a:lnTo>
                <a:cubicBezTo>
                  <a:pt x="191080" y="11431611"/>
                  <a:pt x="103433" y="11381243"/>
                  <a:pt x="51677" y="11304635"/>
                </a:cubicBezTo>
                <a:lnTo>
                  <a:pt x="49471" y="11300570"/>
                </a:lnTo>
                <a:lnTo>
                  <a:pt x="49187" y="11300225"/>
                </a:lnTo>
                <a:cubicBezTo>
                  <a:pt x="18133" y="11254260"/>
                  <a:pt x="0" y="11198848"/>
                  <a:pt x="0" y="11139201"/>
                </a:cubicBezTo>
                <a:lnTo>
                  <a:pt x="1" y="11139202"/>
                </a:lnTo>
                <a:cubicBezTo>
                  <a:pt x="1" y="10980143"/>
                  <a:pt x="166267" y="10813879"/>
                  <a:pt x="437293" y="10851201"/>
                </a:cubicBezTo>
                <a:lnTo>
                  <a:pt x="3313866" y="10851732"/>
                </a:lnTo>
                <a:cubicBezTo>
                  <a:pt x="3434199" y="10851732"/>
                  <a:pt x="3531750" y="10754182"/>
                  <a:pt x="3531750" y="10633848"/>
                </a:cubicBezTo>
                <a:cubicBezTo>
                  <a:pt x="3531750" y="10513514"/>
                  <a:pt x="3434199" y="10415964"/>
                  <a:pt x="3313866" y="10415964"/>
                </a:cubicBezTo>
                <a:lnTo>
                  <a:pt x="1690009" y="10413582"/>
                </a:lnTo>
                <a:cubicBezTo>
                  <a:pt x="1432244" y="10413582"/>
                  <a:pt x="1223284" y="10204622"/>
                  <a:pt x="1223284" y="9946857"/>
                </a:cubicBezTo>
                <a:cubicBezTo>
                  <a:pt x="1223284" y="9689092"/>
                  <a:pt x="1432244" y="9480132"/>
                  <a:pt x="1690009" y="9480132"/>
                </a:cubicBezTo>
                <a:lnTo>
                  <a:pt x="1969454" y="9472077"/>
                </a:lnTo>
                <a:cubicBezTo>
                  <a:pt x="2243367" y="9416026"/>
                  <a:pt x="2449415" y="9173667"/>
                  <a:pt x="2449415" y="8883184"/>
                </a:cubicBezTo>
                <a:cubicBezTo>
                  <a:pt x="2449415" y="8551203"/>
                  <a:pt x="2180291" y="8282079"/>
                  <a:pt x="1848310" y="8282079"/>
                </a:cubicBezTo>
                <a:lnTo>
                  <a:pt x="1077339" y="8282079"/>
                </a:lnTo>
                <a:lnTo>
                  <a:pt x="845384" y="8239973"/>
                </a:lnTo>
                <a:lnTo>
                  <a:pt x="839168" y="8236599"/>
                </a:lnTo>
                <a:lnTo>
                  <a:pt x="828952" y="8233428"/>
                </a:lnTo>
                <a:cubicBezTo>
                  <a:pt x="638077" y="8152694"/>
                  <a:pt x="504145" y="7963691"/>
                  <a:pt x="504145" y="7743407"/>
                </a:cubicBezTo>
                <a:lnTo>
                  <a:pt x="504146" y="7743408"/>
                </a:lnTo>
                <a:cubicBezTo>
                  <a:pt x="504146" y="7449696"/>
                  <a:pt x="742247" y="7211595"/>
                  <a:pt x="1035959" y="7211595"/>
                </a:cubicBezTo>
                <a:lnTo>
                  <a:pt x="1042827" y="7211595"/>
                </a:lnTo>
                <a:cubicBezTo>
                  <a:pt x="1469388" y="7240014"/>
                  <a:pt x="2007917" y="7212451"/>
                  <a:pt x="2490462" y="7212880"/>
                </a:cubicBezTo>
                <a:lnTo>
                  <a:pt x="2490462" y="7209612"/>
                </a:lnTo>
                <a:lnTo>
                  <a:pt x="2501844" y="7209612"/>
                </a:lnTo>
                <a:cubicBezTo>
                  <a:pt x="3112720" y="7209612"/>
                  <a:pt x="3607934" y="6714398"/>
                  <a:pt x="3607934" y="6103521"/>
                </a:cubicBezTo>
                <a:cubicBezTo>
                  <a:pt x="3607934" y="5492644"/>
                  <a:pt x="3112720" y="4997430"/>
                  <a:pt x="2501844" y="4997430"/>
                </a:cubicBezTo>
                <a:lnTo>
                  <a:pt x="2248540" y="4997429"/>
                </a:lnTo>
                <a:lnTo>
                  <a:pt x="2163766" y="4988643"/>
                </a:lnTo>
                <a:cubicBezTo>
                  <a:pt x="1936517" y="4940830"/>
                  <a:pt x="1765571" y="4734093"/>
                  <a:pt x="1765571" y="4486306"/>
                </a:cubicBezTo>
                <a:cubicBezTo>
                  <a:pt x="1765571" y="4203119"/>
                  <a:pt x="1988847" y="3973551"/>
                  <a:pt x="2264271" y="3973551"/>
                </a:cubicBezTo>
                <a:lnTo>
                  <a:pt x="2635267" y="3969042"/>
                </a:lnTo>
                <a:cubicBezTo>
                  <a:pt x="3351029" y="3969042"/>
                  <a:pt x="3931267" y="3372450"/>
                  <a:pt x="3931267" y="2636517"/>
                </a:cubicBezTo>
                <a:cubicBezTo>
                  <a:pt x="3931267" y="1946579"/>
                  <a:pt x="3421291" y="1379109"/>
                  <a:pt x="2767775" y="1310870"/>
                </a:cubicBezTo>
                <a:lnTo>
                  <a:pt x="2298843" y="1312086"/>
                </a:lnTo>
                <a:cubicBezTo>
                  <a:pt x="2150595" y="1312086"/>
                  <a:pt x="2030416" y="1191907"/>
                  <a:pt x="2030416" y="1043659"/>
                </a:cubicBezTo>
                <a:cubicBezTo>
                  <a:pt x="2030416" y="895410"/>
                  <a:pt x="2150595" y="775231"/>
                  <a:pt x="2298843" y="775231"/>
                </a:cubicBezTo>
                <a:lnTo>
                  <a:pt x="2765655" y="775146"/>
                </a:lnTo>
                <a:cubicBezTo>
                  <a:pt x="3179920" y="775146"/>
                  <a:pt x="3525553" y="473014"/>
                  <a:pt x="3605488" y="71371"/>
                </a:cubicBezTo>
                <a:lnTo>
                  <a:pt x="3616082" y="0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6200000">
            <a:off x="564026" y="3252905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422900" y="3592350"/>
            <a:ext cx="4368300" cy="1636875"/>
          </a:xfrm>
        </p:spPr>
        <p:txBody>
          <a:bodyPr wrap="square" anchor="t">
            <a:normAutofit/>
          </a:bodyPr>
          <a:lstStyle>
            <a:lvl1pPr algn="l">
              <a:defRPr sz="40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423035" y="2771775"/>
            <a:ext cx="4368165" cy="693896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4050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3313748" cy="5143500"/>
          </a:xfrm>
          <a:custGeom>
            <a:avLst/>
            <a:gdLst>
              <a:gd name="connsiteX0" fmla="*/ 4418481 w 4418481"/>
              <a:gd name="connsiteY0" fmla="*/ 0 h 6863893"/>
              <a:gd name="connsiteX1" fmla="*/ 2552450 w 4418481"/>
              <a:gd name="connsiteY1" fmla="*/ 0 h 6863893"/>
              <a:gd name="connsiteX2" fmla="*/ 2556805 w 4418481"/>
              <a:gd name="connsiteY2" fmla="*/ 43199 h 6863893"/>
              <a:gd name="connsiteX3" fmla="*/ 1699555 w 4418481"/>
              <a:gd name="connsiteY3" fmla="*/ 900449 h 6863893"/>
              <a:gd name="connsiteX4" fmla="*/ 989330 w 4418481"/>
              <a:gd name="connsiteY4" fmla="*/ 900449 h 6863893"/>
              <a:gd name="connsiteX5" fmla="*/ 870268 w 4418481"/>
              <a:gd name="connsiteY5" fmla="*/ 900449 h 6863893"/>
              <a:gd name="connsiteX6" fmla="*/ 613093 w 4418481"/>
              <a:gd name="connsiteY6" fmla="*/ 1157624 h 6863893"/>
              <a:gd name="connsiteX7" fmla="*/ 870268 w 4418481"/>
              <a:gd name="connsiteY7" fmla="*/ 1414798 h 6863893"/>
              <a:gd name="connsiteX8" fmla="*/ 1569188 w 4418481"/>
              <a:gd name="connsiteY8" fmla="*/ 1414798 h 6863893"/>
              <a:gd name="connsiteX9" fmla="*/ 1701675 w 4418481"/>
              <a:gd name="connsiteY9" fmla="*/ 1421488 h 6863893"/>
              <a:gd name="connsiteX10" fmla="*/ 2865167 w 4418481"/>
              <a:gd name="connsiteY10" fmla="*/ 2710798 h 6863893"/>
              <a:gd name="connsiteX11" fmla="*/ 1569167 w 4418481"/>
              <a:gd name="connsiteY11" fmla="*/ 4006797 h 6863893"/>
              <a:gd name="connsiteX12" fmla="*/ 532130 w 4418481"/>
              <a:gd name="connsiteY12" fmla="*/ 4006797 h 6863893"/>
              <a:gd name="connsiteX13" fmla="*/ 532130 w 4418481"/>
              <a:gd name="connsiteY13" fmla="*/ 4013218 h 6863893"/>
              <a:gd name="connsiteX14" fmla="*/ 495300 w 4418481"/>
              <a:gd name="connsiteY14" fmla="*/ 4013218 h 6863893"/>
              <a:gd name="connsiteX15" fmla="*/ 0 w 4418481"/>
              <a:gd name="connsiteY15" fmla="*/ 4508518 h 6863893"/>
              <a:gd name="connsiteX16" fmla="*/ 495300 w 4418481"/>
              <a:gd name="connsiteY16" fmla="*/ 5003818 h 6863893"/>
              <a:gd name="connsiteX17" fmla="*/ 1890917 w 4418481"/>
              <a:gd name="connsiteY17" fmla="*/ 5003818 h 6863893"/>
              <a:gd name="connsiteX18" fmla="*/ 1932423 w 4418481"/>
              <a:gd name="connsiteY18" fmla="*/ 5010153 h 6863893"/>
              <a:gd name="connsiteX19" fmla="*/ 2852255 w 4418481"/>
              <a:gd name="connsiteY19" fmla="*/ 6138748 h 6863893"/>
              <a:gd name="connsiteX20" fmla="*/ 2655511 w 4418481"/>
              <a:gd name="connsiteY20" fmla="*/ 6782842 h 6863893"/>
              <a:gd name="connsiteX21" fmla="*/ 2588638 w 4418481"/>
              <a:gd name="connsiteY21" fmla="*/ 6863893 h 6863893"/>
              <a:gd name="connsiteX22" fmla="*/ 4418481 w 4418481"/>
              <a:gd name="connsiteY22" fmla="*/ 686389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18481" h="6863893">
                <a:moveTo>
                  <a:pt x="4418481" y="0"/>
                </a:moveTo>
                <a:lnTo>
                  <a:pt x="2552450" y="0"/>
                </a:lnTo>
                <a:lnTo>
                  <a:pt x="2556805" y="43199"/>
                </a:lnTo>
                <a:cubicBezTo>
                  <a:pt x="2556805" y="516645"/>
                  <a:pt x="2173001" y="900449"/>
                  <a:pt x="1699555" y="900449"/>
                </a:cubicBezTo>
                <a:lnTo>
                  <a:pt x="989330" y="900449"/>
                </a:lnTo>
                <a:lnTo>
                  <a:pt x="870268" y="900449"/>
                </a:lnTo>
                <a:cubicBezTo>
                  <a:pt x="728234" y="900449"/>
                  <a:pt x="613093" y="1015590"/>
                  <a:pt x="613093" y="1157624"/>
                </a:cubicBezTo>
                <a:cubicBezTo>
                  <a:pt x="613093" y="1299658"/>
                  <a:pt x="728234" y="1414798"/>
                  <a:pt x="870268" y="1414798"/>
                </a:cubicBezTo>
                <a:lnTo>
                  <a:pt x="1569188" y="1414798"/>
                </a:lnTo>
                <a:lnTo>
                  <a:pt x="1701675" y="1421488"/>
                </a:lnTo>
                <a:cubicBezTo>
                  <a:pt x="2355191" y="1487857"/>
                  <a:pt x="2865167" y="2039771"/>
                  <a:pt x="2865167" y="2710798"/>
                </a:cubicBezTo>
                <a:cubicBezTo>
                  <a:pt x="2865167" y="3426559"/>
                  <a:pt x="2284928" y="4006797"/>
                  <a:pt x="1569167" y="4006797"/>
                </a:cubicBezTo>
                <a:lnTo>
                  <a:pt x="532130" y="4006797"/>
                </a:lnTo>
                <a:lnTo>
                  <a:pt x="532130" y="4013218"/>
                </a:lnTo>
                <a:lnTo>
                  <a:pt x="495300" y="4013218"/>
                </a:lnTo>
                <a:cubicBezTo>
                  <a:pt x="221753" y="4013218"/>
                  <a:pt x="0" y="4234971"/>
                  <a:pt x="0" y="4508518"/>
                </a:cubicBezTo>
                <a:cubicBezTo>
                  <a:pt x="0" y="4782065"/>
                  <a:pt x="221753" y="5003818"/>
                  <a:pt x="495300" y="5003818"/>
                </a:cubicBezTo>
                <a:lnTo>
                  <a:pt x="1890917" y="5003818"/>
                </a:lnTo>
                <a:lnTo>
                  <a:pt x="1932423" y="5010153"/>
                </a:lnTo>
                <a:cubicBezTo>
                  <a:pt x="2457370" y="5117572"/>
                  <a:pt x="2852255" y="5582045"/>
                  <a:pt x="2852255" y="6138748"/>
                </a:cubicBezTo>
                <a:cubicBezTo>
                  <a:pt x="2852255" y="6377335"/>
                  <a:pt x="2779725" y="6598982"/>
                  <a:pt x="2655511" y="6782842"/>
                </a:cubicBezTo>
                <a:lnTo>
                  <a:pt x="2588638" y="6863893"/>
                </a:lnTo>
                <a:lnTo>
                  <a:pt x="4418481" y="68638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 flipH="1">
            <a:off x="3204398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 flipH="1">
            <a:off x="3853884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flipH="1">
            <a:off x="4998086" y="5575697"/>
            <a:ext cx="2075260" cy="425054"/>
          </a:xfrm>
          <a:custGeom>
            <a:avLst/>
            <a:gdLst>
              <a:gd name="connsiteX0" fmla="*/ 2393310 w 2767013"/>
              <a:gd name="connsiteY0" fmla="*/ 0 h 566738"/>
              <a:gd name="connsiteX1" fmla="*/ 373703 w 2767013"/>
              <a:gd name="connsiteY1" fmla="*/ 0 h 566738"/>
              <a:gd name="connsiteX2" fmla="*/ 0 w 2767013"/>
              <a:gd name="connsiteY2" fmla="*/ 373703 h 566738"/>
              <a:gd name="connsiteX3" fmla="*/ 29368 w 2767013"/>
              <a:gd name="connsiteY3" fmla="*/ 519165 h 566738"/>
              <a:gd name="connsiteX4" fmla="*/ 55189 w 2767013"/>
              <a:gd name="connsiteY4" fmla="*/ 566738 h 566738"/>
              <a:gd name="connsiteX5" fmla="*/ 2711824 w 2767013"/>
              <a:gd name="connsiteY5" fmla="*/ 566738 h 566738"/>
              <a:gd name="connsiteX6" fmla="*/ 2737646 w 2767013"/>
              <a:gd name="connsiteY6" fmla="*/ 519165 h 566738"/>
              <a:gd name="connsiteX7" fmla="*/ 2767013 w 2767013"/>
              <a:gd name="connsiteY7" fmla="*/ 373703 h 566738"/>
              <a:gd name="connsiteX8" fmla="*/ 2393310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2393310" y="0"/>
                </a:moveTo>
                <a:lnTo>
                  <a:pt x="373703" y="0"/>
                </a:lnTo>
                <a:cubicBezTo>
                  <a:pt x="167313" y="0"/>
                  <a:pt x="0" y="167313"/>
                  <a:pt x="0" y="373703"/>
                </a:cubicBezTo>
                <a:cubicBezTo>
                  <a:pt x="0" y="425301"/>
                  <a:pt x="10457" y="474456"/>
                  <a:pt x="29368" y="519165"/>
                </a:cubicBezTo>
                <a:lnTo>
                  <a:pt x="55189" y="566738"/>
                </a:lnTo>
                <a:lnTo>
                  <a:pt x="2711824" y="566738"/>
                </a:lnTo>
                <a:lnTo>
                  <a:pt x="2737646" y="519165"/>
                </a:lnTo>
                <a:cubicBezTo>
                  <a:pt x="2756556" y="474456"/>
                  <a:pt x="2767013" y="425301"/>
                  <a:pt x="2767013" y="373703"/>
                </a:cubicBezTo>
                <a:cubicBezTo>
                  <a:pt x="2767013" y="167313"/>
                  <a:pt x="2599700" y="0"/>
                  <a:pt x="239331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 flipH="1">
            <a:off x="804047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 flipH="1">
            <a:off x="1579364" y="2301674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272400" y="2598750"/>
            <a:ext cx="5178600" cy="7614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271838" y="3451860"/>
            <a:ext cx="5179219" cy="345758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806700" y="4186350"/>
            <a:ext cx="1647000" cy="2754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5901690" y="857250"/>
            <a:ext cx="3241358" cy="5143024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5630465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>
            <a:off x="4457702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>
            <a:off x="2135981" y="5575697"/>
            <a:ext cx="2075260" cy="425054"/>
          </a:xfrm>
          <a:custGeom>
            <a:avLst/>
            <a:gdLst>
              <a:gd name="connsiteX0" fmla="*/ 373703 w 2767013"/>
              <a:gd name="connsiteY0" fmla="*/ 0 h 566738"/>
              <a:gd name="connsiteX1" fmla="*/ 2393310 w 2767013"/>
              <a:gd name="connsiteY1" fmla="*/ 0 h 566738"/>
              <a:gd name="connsiteX2" fmla="*/ 2767013 w 2767013"/>
              <a:gd name="connsiteY2" fmla="*/ 373703 h 566738"/>
              <a:gd name="connsiteX3" fmla="*/ 2737646 w 2767013"/>
              <a:gd name="connsiteY3" fmla="*/ 519165 h 566738"/>
              <a:gd name="connsiteX4" fmla="*/ 2711824 w 2767013"/>
              <a:gd name="connsiteY4" fmla="*/ 566738 h 566738"/>
              <a:gd name="connsiteX5" fmla="*/ 55190 w 2767013"/>
              <a:gd name="connsiteY5" fmla="*/ 566738 h 566738"/>
              <a:gd name="connsiteX6" fmla="*/ 29368 w 2767013"/>
              <a:gd name="connsiteY6" fmla="*/ 519165 h 566738"/>
              <a:gd name="connsiteX7" fmla="*/ 0 w 2767013"/>
              <a:gd name="connsiteY7" fmla="*/ 373703 h 566738"/>
              <a:gd name="connsiteX8" fmla="*/ 373703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373703" y="0"/>
                </a:moveTo>
                <a:lnTo>
                  <a:pt x="2393310" y="0"/>
                </a:lnTo>
                <a:cubicBezTo>
                  <a:pt x="2599701" y="0"/>
                  <a:pt x="2767013" y="167313"/>
                  <a:pt x="2767013" y="373703"/>
                </a:cubicBezTo>
                <a:cubicBezTo>
                  <a:pt x="2767013" y="425301"/>
                  <a:pt x="2756556" y="474456"/>
                  <a:pt x="2737646" y="519165"/>
                </a:cubicBezTo>
                <a:lnTo>
                  <a:pt x="2711824" y="566738"/>
                </a:lnTo>
                <a:lnTo>
                  <a:pt x="55190" y="566738"/>
                </a:lnTo>
                <a:lnTo>
                  <a:pt x="29368" y="519165"/>
                </a:lnTo>
                <a:cubicBezTo>
                  <a:pt x="10457" y="474456"/>
                  <a:pt x="0" y="425301"/>
                  <a:pt x="0" y="373703"/>
                </a:cubicBezTo>
                <a:cubicBezTo>
                  <a:pt x="0" y="167313"/>
                  <a:pt x="167313" y="0"/>
                  <a:pt x="37370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>
            <a:off x="68978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658800" y="2077650"/>
            <a:ext cx="5346713" cy="11988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658654" y="3398044"/>
            <a:ext cx="5346859" cy="831056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58800" y="4729050"/>
            <a:ext cx="1817700" cy="20549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790224" y="857250"/>
            <a:ext cx="7353300" cy="5143500"/>
          </a:xfrm>
          <a:custGeom>
            <a:avLst/>
            <a:gdLst>
              <a:gd name="connsiteX0" fmla="*/ 2594802 w 9804093"/>
              <a:gd name="connsiteY0" fmla="*/ 0 h 6863893"/>
              <a:gd name="connsiteX1" fmla="*/ 9573980 w 9804093"/>
              <a:gd name="connsiteY1" fmla="*/ 0 h 6863893"/>
              <a:gd name="connsiteX2" fmla="*/ 9573980 w 9804093"/>
              <a:gd name="connsiteY2" fmla="*/ 4463 h 6863893"/>
              <a:gd name="connsiteX3" fmla="*/ 9804093 w 9804093"/>
              <a:gd name="connsiteY3" fmla="*/ 4463 h 6863893"/>
              <a:gd name="connsiteX4" fmla="*/ 9804093 w 9804093"/>
              <a:gd name="connsiteY4" fmla="*/ 6863893 h 6863893"/>
              <a:gd name="connsiteX5" fmla="*/ 2837430 w 9804093"/>
              <a:gd name="connsiteY5" fmla="*/ 6863893 h 6863893"/>
              <a:gd name="connsiteX6" fmla="*/ 2834448 w 9804093"/>
              <a:gd name="connsiteY6" fmla="*/ 6830122 h 6863893"/>
              <a:gd name="connsiteX7" fmla="*/ 1932322 w 9804093"/>
              <a:gd name="connsiteY7" fmla="*/ 5905518 h 6863893"/>
              <a:gd name="connsiteX8" fmla="*/ 1891047 w 9804093"/>
              <a:gd name="connsiteY8" fmla="*/ 5899168 h 6863893"/>
              <a:gd name="connsiteX9" fmla="*/ 495304 w 9804093"/>
              <a:gd name="connsiteY9" fmla="*/ 5899168 h 6863893"/>
              <a:gd name="connsiteX10" fmla="*/ 0 w 9804093"/>
              <a:gd name="connsiteY10" fmla="*/ 5403868 h 6863893"/>
              <a:gd name="connsiteX11" fmla="*/ 495304 w 9804093"/>
              <a:gd name="connsiteY11" fmla="*/ 4908568 h 6863893"/>
              <a:gd name="connsiteX12" fmla="*/ 532134 w 9804093"/>
              <a:gd name="connsiteY12" fmla="*/ 4908568 h 6863893"/>
              <a:gd name="connsiteX13" fmla="*/ 532134 w 9804093"/>
              <a:gd name="connsiteY13" fmla="*/ 4902218 h 6863893"/>
              <a:gd name="connsiteX14" fmla="*/ 1569099 w 9804093"/>
              <a:gd name="connsiteY14" fmla="*/ 4902218 h 6863893"/>
              <a:gd name="connsiteX15" fmla="*/ 2865146 w 9804093"/>
              <a:gd name="connsiteY15" fmla="*/ 3606183 h 6863893"/>
              <a:gd name="connsiteX16" fmla="*/ 1701815 w 9804093"/>
              <a:gd name="connsiteY16" fmla="*/ 2317133 h 6863893"/>
              <a:gd name="connsiteX17" fmla="*/ 1569099 w 9804093"/>
              <a:gd name="connsiteY17" fmla="*/ 2310148 h 6863893"/>
              <a:gd name="connsiteX18" fmla="*/ 870593 w 9804093"/>
              <a:gd name="connsiteY18" fmla="*/ 2310148 h 6863893"/>
              <a:gd name="connsiteX19" fmla="*/ 613415 w 9804093"/>
              <a:gd name="connsiteY19" fmla="*/ 2052973 h 6863893"/>
              <a:gd name="connsiteX20" fmla="*/ 870593 w 9804093"/>
              <a:gd name="connsiteY20" fmla="*/ 1795798 h 6863893"/>
              <a:gd name="connsiteX21" fmla="*/ 989339 w 9804093"/>
              <a:gd name="connsiteY21" fmla="*/ 1795798 h 6863893"/>
              <a:gd name="connsiteX22" fmla="*/ 1699275 w 9804093"/>
              <a:gd name="connsiteY22" fmla="*/ 1795798 h 6863893"/>
              <a:gd name="connsiteX23" fmla="*/ 1954547 w 9804093"/>
              <a:gd name="connsiteY23" fmla="*/ 1757063 h 6863893"/>
              <a:gd name="connsiteX24" fmla="*/ 1985028 w 9804093"/>
              <a:gd name="connsiteY24" fmla="*/ 1746268 h 6863893"/>
              <a:gd name="connsiteX25" fmla="*/ 2010428 w 9804093"/>
              <a:gd name="connsiteY25" fmla="*/ 1739283 h 6863893"/>
              <a:gd name="connsiteX26" fmla="*/ 2806090 w 9804093"/>
              <a:gd name="connsiteY26" fmla="*/ 658513 h 6863893"/>
              <a:gd name="connsiteX27" fmla="*/ 2597170 w 9804093"/>
              <a:gd name="connsiteY27" fmla="*/ 294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04093" h="6863893">
                <a:moveTo>
                  <a:pt x="2594802" y="0"/>
                </a:moveTo>
                <a:lnTo>
                  <a:pt x="9573980" y="0"/>
                </a:lnTo>
                <a:lnTo>
                  <a:pt x="9573980" y="4463"/>
                </a:lnTo>
                <a:lnTo>
                  <a:pt x="9804093" y="4463"/>
                </a:lnTo>
                <a:lnTo>
                  <a:pt x="9804093" y="6863893"/>
                </a:lnTo>
                <a:lnTo>
                  <a:pt x="2837430" y="6863893"/>
                </a:lnTo>
                <a:lnTo>
                  <a:pt x="2834448" y="6830122"/>
                </a:lnTo>
                <a:cubicBezTo>
                  <a:pt x="2751668" y="6367034"/>
                  <a:pt x="2391828" y="5999419"/>
                  <a:pt x="1932322" y="5905518"/>
                </a:cubicBezTo>
                <a:lnTo>
                  <a:pt x="1891047" y="5899168"/>
                </a:lnTo>
                <a:lnTo>
                  <a:pt x="495304" y="5899168"/>
                </a:lnTo>
                <a:cubicBezTo>
                  <a:pt x="221617" y="5899168"/>
                  <a:pt x="0" y="5677553"/>
                  <a:pt x="0" y="5403868"/>
                </a:cubicBezTo>
                <a:cubicBezTo>
                  <a:pt x="0" y="5130183"/>
                  <a:pt x="221617" y="4908568"/>
                  <a:pt x="495304" y="4908568"/>
                </a:cubicBezTo>
                <a:lnTo>
                  <a:pt x="532134" y="4908568"/>
                </a:lnTo>
                <a:lnTo>
                  <a:pt x="532134" y="4902218"/>
                </a:lnTo>
                <a:lnTo>
                  <a:pt x="1569099" y="4902218"/>
                </a:lnTo>
                <a:cubicBezTo>
                  <a:pt x="2284750" y="4902218"/>
                  <a:pt x="2865146" y="4321828"/>
                  <a:pt x="2865146" y="3606183"/>
                </a:cubicBezTo>
                <a:cubicBezTo>
                  <a:pt x="2865146" y="2934988"/>
                  <a:pt x="2355235" y="2383173"/>
                  <a:pt x="1701815" y="2317133"/>
                </a:cubicBezTo>
                <a:lnTo>
                  <a:pt x="1569099" y="2310148"/>
                </a:lnTo>
                <a:lnTo>
                  <a:pt x="870593" y="2310148"/>
                </a:lnTo>
                <a:cubicBezTo>
                  <a:pt x="728351" y="2310148"/>
                  <a:pt x="613415" y="2195213"/>
                  <a:pt x="613415" y="2052973"/>
                </a:cubicBezTo>
                <a:cubicBezTo>
                  <a:pt x="613415" y="1910733"/>
                  <a:pt x="728351" y="1795798"/>
                  <a:pt x="870593" y="1795798"/>
                </a:cubicBezTo>
                <a:lnTo>
                  <a:pt x="989339" y="1795798"/>
                </a:lnTo>
                <a:lnTo>
                  <a:pt x="1699275" y="1795798"/>
                </a:lnTo>
                <a:cubicBezTo>
                  <a:pt x="1788176" y="1795798"/>
                  <a:pt x="1873902" y="1782463"/>
                  <a:pt x="1954547" y="1757063"/>
                </a:cubicBezTo>
                <a:lnTo>
                  <a:pt x="1985028" y="1746268"/>
                </a:lnTo>
                <a:lnTo>
                  <a:pt x="2010428" y="1739283"/>
                </a:lnTo>
                <a:cubicBezTo>
                  <a:pt x="2471442" y="1596408"/>
                  <a:pt x="2806090" y="1166513"/>
                  <a:pt x="2806090" y="658513"/>
                </a:cubicBezTo>
                <a:cubicBezTo>
                  <a:pt x="2806090" y="414038"/>
                  <a:pt x="2728699" y="187918"/>
                  <a:pt x="2597170" y="2943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" name="椭圆 3"/>
          <p:cNvSpPr/>
          <p:nvPr userDrawn="1">
            <p:custDataLst>
              <p:tags r:id="rId3"/>
            </p:custDataLst>
          </p:nvPr>
        </p:nvSpPr>
        <p:spPr>
          <a:xfrm>
            <a:off x="1674071" y="2198432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>
            <a:off x="0" y="3907859"/>
            <a:ext cx="80469" cy="219216"/>
          </a:xfrm>
          <a:custGeom>
            <a:avLst/>
            <a:gdLst>
              <a:gd name="connsiteX0" fmla="*/ 0 w 107292"/>
              <a:gd name="connsiteY0" fmla="*/ 0 h 292288"/>
              <a:gd name="connsiteX1" fmla="*/ 12031 w 107292"/>
              <a:gd name="connsiteY1" fmla="*/ 2429 h 292288"/>
              <a:gd name="connsiteX2" fmla="*/ 107292 w 107292"/>
              <a:gd name="connsiteY2" fmla="*/ 146144 h 292288"/>
              <a:gd name="connsiteX3" fmla="*/ 12031 w 107292"/>
              <a:gd name="connsiteY3" fmla="*/ 289859 h 292288"/>
              <a:gd name="connsiteX4" fmla="*/ 0 w 107292"/>
              <a:gd name="connsiteY4" fmla="*/ 292288 h 2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92" h="292288">
                <a:moveTo>
                  <a:pt x="0" y="0"/>
                </a:moveTo>
                <a:lnTo>
                  <a:pt x="12031" y="2429"/>
                </a:lnTo>
                <a:cubicBezTo>
                  <a:pt x="68012" y="26107"/>
                  <a:pt x="107292" y="81538"/>
                  <a:pt x="107292" y="146144"/>
                </a:cubicBezTo>
                <a:cubicBezTo>
                  <a:pt x="107292" y="210750"/>
                  <a:pt x="68012" y="266181"/>
                  <a:pt x="12031" y="289859"/>
                </a:cubicBezTo>
                <a:lnTo>
                  <a:pt x="0" y="2922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>
            <a:off x="0" y="4386263"/>
            <a:ext cx="640362" cy="725870"/>
          </a:xfrm>
          <a:custGeom>
            <a:avLst/>
            <a:gdLst>
              <a:gd name="connsiteX0" fmla="*/ 0 w 853816"/>
              <a:gd name="connsiteY0" fmla="*/ 0 h 967826"/>
              <a:gd name="connsiteX1" fmla="*/ 369903 w 853816"/>
              <a:gd name="connsiteY1" fmla="*/ 0 h 967826"/>
              <a:gd name="connsiteX2" fmla="*/ 853816 w 853816"/>
              <a:gd name="connsiteY2" fmla="*/ 483913 h 967826"/>
              <a:gd name="connsiteX3" fmla="*/ 369903 w 853816"/>
              <a:gd name="connsiteY3" fmla="*/ 967826 h 967826"/>
              <a:gd name="connsiteX4" fmla="*/ 0 w 853816"/>
              <a:gd name="connsiteY4" fmla="*/ 967826 h 96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816" h="967826">
                <a:moveTo>
                  <a:pt x="0" y="0"/>
                </a:moveTo>
                <a:lnTo>
                  <a:pt x="369903" y="0"/>
                </a:lnTo>
                <a:cubicBezTo>
                  <a:pt x="637161" y="0"/>
                  <a:pt x="853816" y="216655"/>
                  <a:pt x="853816" y="483913"/>
                </a:cubicBezTo>
                <a:cubicBezTo>
                  <a:pt x="853816" y="751171"/>
                  <a:pt x="637161" y="967826"/>
                  <a:pt x="369903" y="967826"/>
                </a:cubicBezTo>
                <a:lnTo>
                  <a:pt x="0" y="967826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6"/>
            </p:custDataLst>
          </p:nvPr>
        </p:nvSpPr>
        <p:spPr>
          <a:xfrm>
            <a:off x="136509" y="2394887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: 圆角 10"/>
          <p:cNvSpPr/>
          <p:nvPr userDrawn="1">
            <p:custDataLst>
              <p:tags r:id="rId7"/>
            </p:custDataLst>
          </p:nvPr>
        </p:nvSpPr>
        <p:spPr>
          <a:xfrm>
            <a:off x="1371078" y="5438124"/>
            <a:ext cx="378000" cy="13215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 noChangeAspect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99500" y="2641950"/>
            <a:ext cx="1806300" cy="18063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228600" dist="38100" dir="5400000" sx="105000" sy="105000" algn="ctr" rotWithShape="0">
              <a:schemeClr val="tx1">
                <a:alpha val="15000"/>
              </a:schemeClr>
            </a:outerShdw>
          </a:effectLst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7009087" y="3999314"/>
            <a:ext cx="918000" cy="9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rot="16200000" flipV="1">
            <a:off x="8148127" y="4984170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16200000">
            <a:off x="2752249" y="-1894284"/>
            <a:ext cx="3639979" cy="9143048"/>
          </a:xfrm>
          <a:custGeom>
            <a:avLst/>
            <a:gdLst>
              <a:gd name="connsiteX0" fmla="*/ 4852643 w 4852643"/>
              <a:gd name="connsiteY0" fmla="*/ 0 h 12198491"/>
              <a:gd name="connsiteX1" fmla="*/ 4852643 w 4852643"/>
              <a:gd name="connsiteY1" fmla="*/ 12198491 h 12198491"/>
              <a:gd name="connsiteX2" fmla="*/ 2028721 w 4852643"/>
              <a:gd name="connsiteY2" fmla="*/ 12198491 h 12198491"/>
              <a:gd name="connsiteX3" fmla="*/ 2003449 w 4852643"/>
              <a:gd name="connsiteY3" fmla="*/ 12146030 h 12198491"/>
              <a:gd name="connsiteX4" fmla="*/ 805770 w 4852643"/>
              <a:gd name="connsiteY4" fmla="*/ 11433201 h 12198491"/>
              <a:gd name="connsiteX5" fmla="*/ 290492 w 4852643"/>
              <a:gd name="connsiteY5" fmla="*/ 11431611 h 12198491"/>
              <a:gd name="connsiteX6" fmla="*/ 51677 w 4852643"/>
              <a:gd name="connsiteY6" fmla="*/ 11304635 h 12198491"/>
              <a:gd name="connsiteX7" fmla="*/ 49471 w 4852643"/>
              <a:gd name="connsiteY7" fmla="*/ 11300570 h 12198491"/>
              <a:gd name="connsiteX8" fmla="*/ 49187 w 4852643"/>
              <a:gd name="connsiteY8" fmla="*/ 11300225 h 12198491"/>
              <a:gd name="connsiteX9" fmla="*/ 0 w 4852643"/>
              <a:gd name="connsiteY9" fmla="*/ 11139201 h 12198491"/>
              <a:gd name="connsiteX10" fmla="*/ 1 w 4852643"/>
              <a:gd name="connsiteY10" fmla="*/ 11139202 h 12198491"/>
              <a:gd name="connsiteX11" fmla="*/ 437293 w 4852643"/>
              <a:gd name="connsiteY11" fmla="*/ 10851201 h 12198491"/>
              <a:gd name="connsiteX12" fmla="*/ 3313866 w 4852643"/>
              <a:gd name="connsiteY12" fmla="*/ 10851732 h 12198491"/>
              <a:gd name="connsiteX13" fmla="*/ 3531750 w 4852643"/>
              <a:gd name="connsiteY13" fmla="*/ 10633848 h 12198491"/>
              <a:gd name="connsiteX14" fmla="*/ 3313866 w 4852643"/>
              <a:gd name="connsiteY14" fmla="*/ 10415964 h 12198491"/>
              <a:gd name="connsiteX15" fmla="*/ 1690009 w 4852643"/>
              <a:gd name="connsiteY15" fmla="*/ 10413582 h 12198491"/>
              <a:gd name="connsiteX16" fmla="*/ 1223284 w 4852643"/>
              <a:gd name="connsiteY16" fmla="*/ 9946857 h 12198491"/>
              <a:gd name="connsiteX17" fmla="*/ 1690009 w 4852643"/>
              <a:gd name="connsiteY17" fmla="*/ 9480132 h 12198491"/>
              <a:gd name="connsiteX18" fmla="*/ 1969454 w 4852643"/>
              <a:gd name="connsiteY18" fmla="*/ 9472077 h 12198491"/>
              <a:gd name="connsiteX19" fmla="*/ 2449415 w 4852643"/>
              <a:gd name="connsiteY19" fmla="*/ 8883184 h 12198491"/>
              <a:gd name="connsiteX20" fmla="*/ 1848310 w 4852643"/>
              <a:gd name="connsiteY20" fmla="*/ 8282079 h 12198491"/>
              <a:gd name="connsiteX21" fmla="*/ 1077339 w 4852643"/>
              <a:gd name="connsiteY21" fmla="*/ 8282079 h 12198491"/>
              <a:gd name="connsiteX22" fmla="*/ 845384 w 4852643"/>
              <a:gd name="connsiteY22" fmla="*/ 8239973 h 12198491"/>
              <a:gd name="connsiteX23" fmla="*/ 839168 w 4852643"/>
              <a:gd name="connsiteY23" fmla="*/ 8236599 h 12198491"/>
              <a:gd name="connsiteX24" fmla="*/ 828952 w 4852643"/>
              <a:gd name="connsiteY24" fmla="*/ 8233428 h 12198491"/>
              <a:gd name="connsiteX25" fmla="*/ 504145 w 4852643"/>
              <a:gd name="connsiteY25" fmla="*/ 7743407 h 12198491"/>
              <a:gd name="connsiteX26" fmla="*/ 504146 w 4852643"/>
              <a:gd name="connsiteY26" fmla="*/ 7743408 h 12198491"/>
              <a:gd name="connsiteX27" fmla="*/ 1035959 w 4852643"/>
              <a:gd name="connsiteY27" fmla="*/ 7211595 h 12198491"/>
              <a:gd name="connsiteX28" fmla="*/ 1042827 w 4852643"/>
              <a:gd name="connsiteY28" fmla="*/ 7211595 h 12198491"/>
              <a:gd name="connsiteX29" fmla="*/ 2490462 w 4852643"/>
              <a:gd name="connsiteY29" fmla="*/ 7212880 h 12198491"/>
              <a:gd name="connsiteX30" fmla="*/ 2490462 w 4852643"/>
              <a:gd name="connsiteY30" fmla="*/ 7209612 h 12198491"/>
              <a:gd name="connsiteX31" fmla="*/ 2501844 w 4852643"/>
              <a:gd name="connsiteY31" fmla="*/ 7209612 h 12198491"/>
              <a:gd name="connsiteX32" fmla="*/ 3607934 w 4852643"/>
              <a:gd name="connsiteY32" fmla="*/ 6103521 h 12198491"/>
              <a:gd name="connsiteX33" fmla="*/ 2501844 w 4852643"/>
              <a:gd name="connsiteY33" fmla="*/ 4997430 h 12198491"/>
              <a:gd name="connsiteX34" fmla="*/ 2248540 w 4852643"/>
              <a:gd name="connsiteY34" fmla="*/ 4997429 h 12198491"/>
              <a:gd name="connsiteX35" fmla="*/ 2163766 w 4852643"/>
              <a:gd name="connsiteY35" fmla="*/ 4988643 h 12198491"/>
              <a:gd name="connsiteX36" fmla="*/ 1765571 w 4852643"/>
              <a:gd name="connsiteY36" fmla="*/ 4486306 h 12198491"/>
              <a:gd name="connsiteX37" fmla="*/ 2264271 w 4852643"/>
              <a:gd name="connsiteY37" fmla="*/ 3973551 h 12198491"/>
              <a:gd name="connsiteX38" fmla="*/ 2635267 w 4852643"/>
              <a:gd name="connsiteY38" fmla="*/ 3969042 h 12198491"/>
              <a:gd name="connsiteX39" fmla="*/ 3931267 w 4852643"/>
              <a:gd name="connsiteY39" fmla="*/ 2636517 h 12198491"/>
              <a:gd name="connsiteX40" fmla="*/ 2767775 w 4852643"/>
              <a:gd name="connsiteY40" fmla="*/ 1310870 h 12198491"/>
              <a:gd name="connsiteX41" fmla="*/ 2298843 w 4852643"/>
              <a:gd name="connsiteY41" fmla="*/ 1312086 h 12198491"/>
              <a:gd name="connsiteX42" fmla="*/ 2030416 w 4852643"/>
              <a:gd name="connsiteY42" fmla="*/ 1043659 h 12198491"/>
              <a:gd name="connsiteX43" fmla="*/ 2298843 w 4852643"/>
              <a:gd name="connsiteY43" fmla="*/ 775231 h 12198491"/>
              <a:gd name="connsiteX44" fmla="*/ 2765655 w 4852643"/>
              <a:gd name="connsiteY44" fmla="*/ 775146 h 12198491"/>
              <a:gd name="connsiteX45" fmla="*/ 3605488 w 4852643"/>
              <a:gd name="connsiteY45" fmla="*/ 71371 h 12198491"/>
              <a:gd name="connsiteX46" fmla="*/ 3616082 w 4852643"/>
              <a:gd name="connsiteY46" fmla="*/ 0 h 1219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852643" h="12198491">
                <a:moveTo>
                  <a:pt x="4852643" y="0"/>
                </a:moveTo>
                <a:lnTo>
                  <a:pt x="4852643" y="12198491"/>
                </a:lnTo>
                <a:lnTo>
                  <a:pt x="2028721" y="12198491"/>
                </a:lnTo>
                <a:lnTo>
                  <a:pt x="2003449" y="12146030"/>
                </a:lnTo>
                <a:cubicBezTo>
                  <a:pt x="1772796" y="11721437"/>
                  <a:pt x="1322943" y="11433201"/>
                  <a:pt x="805770" y="11433201"/>
                </a:cubicBezTo>
                <a:lnTo>
                  <a:pt x="290492" y="11431611"/>
                </a:lnTo>
                <a:cubicBezTo>
                  <a:pt x="191080" y="11431611"/>
                  <a:pt x="103433" y="11381243"/>
                  <a:pt x="51677" y="11304635"/>
                </a:cubicBezTo>
                <a:lnTo>
                  <a:pt x="49471" y="11300570"/>
                </a:lnTo>
                <a:lnTo>
                  <a:pt x="49187" y="11300225"/>
                </a:lnTo>
                <a:cubicBezTo>
                  <a:pt x="18133" y="11254260"/>
                  <a:pt x="0" y="11198848"/>
                  <a:pt x="0" y="11139201"/>
                </a:cubicBezTo>
                <a:lnTo>
                  <a:pt x="1" y="11139202"/>
                </a:lnTo>
                <a:cubicBezTo>
                  <a:pt x="1" y="10980143"/>
                  <a:pt x="166267" y="10813879"/>
                  <a:pt x="437293" y="10851201"/>
                </a:cubicBezTo>
                <a:lnTo>
                  <a:pt x="3313866" y="10851732"/>
                </a:lnTo>
                <a:cubicBezTo>
                  <a:pt x="3434199" y="10851732"/>
                  <a:pt x="3531750" y="10754182"/>
                  <a:pt x="3531750" y="10633848"/>
                </a:cubicBezTo>
                <a:cubicBezTo>
                  <a:pt x="3531750" y="10513514"/>
                  <a:pt x="3434199" y="10415964"/>
                  <a:pt x="3313866" y="10415964"/>
                </a:cubicBezTo>
                <a:lnTo>
                  <a:pt x="1690009" y="10413582"/>
                </a:lnTo>
                <a:cubicBezTo>
                  <a:pt x="1432244" y="10413582"/>
                  <a:pt x="1223284" y="10204622"/>
                  <a:pt x="1223284" y="9946857"/>
                </a:cubicBezTo>
                <a:cubicBezTo>
                  <a:pt x="1223284" y="9689092"/>
                  <a:pt x="1432244" y="9480132"/>
                  <a:pt x="1690009" y="9480132"/>
                </a:cubicBezTo>
                <a:lnTo>
                  <a:pt x="1969454" y="9472077"/>
                </a:lnTo>
                <a:cubicBezTo>
                  <a:pt x="2243367" y="9416026"/>
                  <a:pt x="2449415" y="9173667"/>
                  <a:pt x="2449415" y="8883184"/>
                </a:cubicBezTo>
                <a:cubicBezTo>
                  <a:pt x="2449415" y="8551203"/>
                  <a:pt x="2180291" y="8282079"/>
                  <a:pt x="1848310" y="8282079"/>
                </a:cubicBezTo>
                <a:lnTo>
                  <a:pt x="1077339" y="8282079"/>
                </a:lnTo>
                <a:lnTo>
                  <a:pt x="845384" y="8239973"/>
                </a:lnTo>
                <a:lnTo>
                  <a:pt x="839168" y="8236599"/>
                </a:lnTo>
                <a:lnTo>
                  <a:pt x="828952" y="8233428"/>
                </a:lnTo>
                <a:cubicBezTo>
                  <a:pt x="638077" y="8152694"/>
                  <a:pt x="504145" y="7963691"/>
                  <a:pt x="504145" y="7743407"/>
                </a:cubicBezTo>
                <a:lnTo>
                  <a:pt x="504146" y="7743408"/>
                </a:lnTo>
                <a:cubicBezTo>
                  <a:pt x="504146" y="7449696"/>
                  <a:pt x="742247" y="7211595"/>
                  <a:pt x="1035959" y="7211595"/>
                </a:cubicBezTo>
                <a:lnTo>
                  <a:pt x="1042827" y="7211595"/>
                </a:lnTo>
                <a:cubicBezTo>
                  <a:pt x="1469388" y="7240014"/>
                  <a:pt x="2007917" y="7212451"/>
                  <a:pt x="2490462" y="7212880"/>
                </a:cubicBezTo>
                <a:lnTo>
                  <a:pt x="2490462" y="7209612"/>
                </a:lnTo>
                <a:lnTo>
                  <a:pt x="2501844" y="7209612"/>
                </a:lnTo>
                <a:cubicBezTo>
                  <a:pt x="3112720" y="7209612"/>
                  <a:pt x="3607934" y="6714398"/>
                  <a:pt x="3607934" y="6103521"/>
                </a:cubicBezTo>
                <a:cubicBezTo>
                  <a:pt x="3607934" y="5492644"/>
                  <a:pt x="3112720" y="4997430"/>
                  <a:pt x="2501844" y="4997430"/>
                </a:cubicBezTo>
                <a:lnTo>
                  <a:pt x="2248540" y="4997429"/>
                </a:lnTo>
                <a:lnTo>
                  <a:pt x="2163766" y="4988643"/>
                </a:lnTo>
                <a:cubicBezTo>
                  <a:pt x="1936517" y="4940830"/>
                  <a:pt x="1765571" y="4734093"/>
                  <a:pt x="1765571" y="4486306"/>
                </a:cubicBezTo>
                <a:cubicBezTo>
                  <a:pt x="1765571" y="4203119"/>
                  <a:pt x="1988847" y="3973551"/>
                  <a:pt x="2264271" y="3973551"/>
                </a:cubicBezTo>
                <a:lnTo>
                  <a:pt x="2635267" y="3969042"/>
                </a:lnTo>
                <a:cubicBezTo>
                  <a:pt x="3351029" y="3969042"/>
                  <a:pt x="3931267" y="3372450"/>
                  <a:pt x="3931267" y="2636517"/>
                </a:cubicBezTo>
                <a:cubicBezTo>
                  <a:pt x="3931267" y="1946579"/>
                  <a:pt x="3421291" y="1379109"/>
                  <a:pt x="2767775" y="1310870"/>
                </a:cubicBezTo>
                <a:lnTo>
                  <a:pt x="2298843" y="1312086"/>
                </a:lnTo>
                <a:cubicBezTo>
                  <a:pt x="2150595" y="1312086"/>
                  <a:pt x="2030416" y="1191907"/>
                  <a:pt x="2030416" y="1043659"/>
                </a:cubicBezTo>
                <a:cubicBezTo>
                  <a:pt x="2030416" y="895410"/>
                  <a:pt x="2150595" y="775231"/>
                  <a:pt x="2298843" y="775231"/>
                </a:cubicBezTo>
                <a:lnTo>
                  <a:pt x="2765655" y="775146"/>
                </a:lnTo>
                <a:cubicBezTo>
                  <a:pt x="3179920" y="775146"/>
                  <a:pt x="3525553" y="473014"/>
                  <a:pt x="3605488" y="71371"/>
                </a:cubicBezTo>
                <a:lnTo>
                  <a:pt x="3616082" y="0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6200000">
            <a:off x="564026" y="3252905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422900" y="3592350"/>
            <a:ext cx="4368300" cy="1636875"/>
          </a:xfrm>
        </p:spPr>
        <p:txBody>
          <a:bodyPr wrap="square" anchor="t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423035" y="2771775"/>
            <a:ext cx="4368165" cy="693896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5400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3313748" cy="5143500"/>
          </a:xfrm>
          <a:custGeom>
            <a:avLst/>
            <a:gdLst>
              <a:gd name="connsiteX0" fmla="*/ 4418481 w 4418481"/>
              <a:gd name="connsiteY0" fmla="*/ 0 h 6863893"/>
              <a:gd name="connsiteX1" fmla="*/ 2552450 w 4418481"/>
              <a:gd name="connsiteY1" fmla="*/ 0 h 6863893"/>
              <a:gd name="connsiteX2" fmla="*/ 2556805 w 4418481"/>
              <a:gd name="connsiteY2" fmla="*/ 43199 h 6863893"/>
              <a:gd name="connsiteX3" fmla="*/ 1699555 w 4418481"/>
              <a:gd name="connsiteY3" fmla="*/ 900449 h 6863893"/>
              <a:gd name="connsiteX4" fmla="*/ 989330 w 4418481"/>
              <a:gd name="connsiteY4" fmla="*/ 900449 h 6863893"/>
              <a:gd name="connsiteX5" fmla="*/ 870268 w 4418481"/>
              <a:gd name="connsiteY5" fmla="*/ 900449 h 6863893"/>
              <a:gd name="connsiteX6" fmla="*/ 613093 w 4418481"/>
              <a:gd name="connsiteY6" fmla="*/ 1157624 h 6863893"/>
              <a:gd name="connsiteX7" fmla="*/ 870268 w 4418481"/>
              <a:gd name="connsiteY7" fmla="*/ 1414798 h 6863893"/>
              <a:gd name="connsiteX8" fmla="*/ 1569188 w 4418481"/>
              <a:gd name="connsiteY8" fmla="*/ 1414798 h 6863893"/>
              <a:gd name="connsiteX9" fmla="*/ 1701675 w 4418481"/>
              <a:gd name="connsiteY9" fmla="*/ 1421488 h 6863893"/>
              <a:gd name="connsiteX10" fmla="*/ 2865167 w 4418481"/>
              <a:gd name="connsiteY10" fmla="*/ 2710798 h 6863893"/>
              <a:gd name="connsiteX11" fmla="*/ 1569167 w 4418481"/>
              <a:gd name="connsiteY11" fmla="*/ 4006797 h 6863893"/>
              <a:gd name="connsiteX12" fmla="*/ 532130 w 4418481"/>
              <a:gd name="connsiteY12" fmla="*/ 4006797 h 6863893"/>
              <a:gd name="connsiteX13" fmla="*/ 532130 w 4418481"/>
              <a:gd name="connsiteY13" fmla="*/ 4013218 h 6863893"/>
              <a:gd name="connsiteX14" fmla="*/ 495300 w 4418481"/>
              <a:gd name="connsiteY14" fmla="*/ 4013218 h 6863893"/>
              <a:gd name="connsiteX15" fmla="*/ 0 w 4418481"/>
              <a:gd name="connsiteY15" fmla="*/ 4508518 h 6863893"/>
              <a:gd name="connsiteX16" fmla="*/ 495300 w 4418481"/>
              <a:gd name="connsiteY16" fmla="*/ 5003818 h 6863893"/>
              <a:gd name="connsiteX17" fmla="*/ 1890917 w 4418481"/>
              <a:gd name="connsiteY17" fmla="*/ 5003818 h 6863893"/>
              <a:gd name="connsiteX18" fmla="*/ 1932423 w 4418481"/>
              <a:gd name="connsiteY18" fmla="*/ 5010153 h 6863893"/>
              <a:gd name="connsiteX19" fmla="*/ 2852255 w 4418481"/>
              <a:gd name="connsiteY19" fmla="*/ 6138748 h 6863893"/>
              <a:gd name="connsiteX20" fmla="*/ 2655511 w 4418481"/>
              <a:gd name="connsiteY20" fmla="*/ 6782842 h 6863893"/>
              <a:gd name="connsiteX21" fmla="*/ 2588638 w 4418481"/>
              <a:gd name="connsiteY21" fmla="*/ 6863893 h 6863893"/>
              <a:gd name="connsiteX22" fmla="*/ 4418481 w 4418481"/>
              <a:gd name="connsiteY22" fmla="*/ 686389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18481" h="6863893">
                <a:moveTo>
                  <a:pt x="4418481" y="0"/>
                </a:moveTo>
                <a:lnTo>
                  <a:pt x="2552450" y="0"/>
                </a:lnTo>
                <a:lnTo>
                  <a:pt x="2556805" y="43199"/>
                </a:lnTo>
                <a:cubicBezTo>
                  <a:pt x="2556805" y="516645"/>
                  <a:pt x="2173001" y="900449"/>
                  <a:pt x="1699555" y="900449"/>
                </a:cubicBezTo>
                <a:lnTo>
                  <a:pt x="989330" y="900449"/>
                </a:lnTo>
                <a:lnTo>
                  <a:pt x="870268" y="900449"/>
                </a:lnTo>
                <a:cubicBezTo>
                  <a:pt x="728234" y="900449"/>
                  <a:pt x="613093" y="1015590"/>
                  <a:pt x="613093" y="1157624"/>
                </a:cubicBezTo>
                <a:cubicBezTo>
                  <a:pt x="613093" y="1299658"/>
                  <a:pt x="728234" y="1414798"/>
                  <a:pt x="870268" y="1414798"/>
                </a:cubicBezTo>
                <a:lnTo>
                  <a:pt x="1569188" y="1414798"/>
                </a:lnTo>
                <a:lnTo>
                  <a:pt x="1701675" y="1421488"/>
                </a:lnTo>
                <a:cubicBezTo>
                  <a:pt x="2355191" y="1487857"/>
                  <a:pt x="2865167" y="2039771"/>
                  <a:pt x="2865167" y="2710798"/>
                </a:cubicBezTo>
                <a:cubicBezTo>
                  <a:pt x="2865167" y="3426559"/>
                  <a:pt x="2284928" y="4006797"/>
                  <a:pt x="1569167" y="4006797"/>
                </a:cubicBezTo>
                <a:lnTo>
                  <a:pt x="532130" y="4006797"/>
                </a:lnTo>
                <a:lnTo>
                  <a:pt x="532130" y="4013218"/>
                </a:lnTo>
                <a:lnTo>
                  <a:pt x="495300" y="4013218"/>
                </a:lnTo>
                <a:cubicBezTo>
                  <a:pt x="221753" y="4013218"/>
                  <a:pt x="0" y="4234971"/>
                  <a:pt x="0" y="4508518"/>
                </a:cubicBezTo>
                <a:cubicBezTo>
                  <a:pt x="0" y="4782065"/>
                  <a:pt x="221753" y="5003818"/>
                  <a:pt x="495300" y="5003818"/>
                </a:cubicBezTo>
                <a:lnTo>
                  <a:pt x="1890917" y="5003818"/>
                </a:lnTo>
                <a:lnTo>
                  <a:pt x="1932423" y="5010153"/>
                </a:lnTo>
                <a:cubicBezTo>
                  <a:pt x="2457370" y="5117572"/>
                  <a:pt x="2852255" y="5582045"/>
                  <a:pt x="2852255" y="6138748"/>
                </a:cubicBezTo>
                <a:cubicBezTo>
                  <a:pt x="2852255" y="6377335"/>
                  <a:pt x="2779725" y="6598982"/>
                  <a:pt x="2655511" y="6782842"/>
                </a:cubicBezTo>
                <a:lnTo>
                  <a:pt x="2588638" y="6863893"/>
                </a:lnTo>
                <a:lnTo>
                  <a:pt x="4418481" y="68638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 flipH="1">
            <a:off x="3204398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 flipH="1">
            <a:off x="3853884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flipH="1">
            <a:off x="4998086" y="5575697"/>
            <a:ext cx="2075260" cy="425054"/>
          </a:xfrm>
          <a:custGeom>
            <a:avLst/>
            <a:gdLst>
              <a:gd name="connsiteX0" fmla="*/ 2393310 w 2767013"/>
              <a:gd name="connsiteY0" fmla="*/ 0 h 566738"/>
              <a:gd name="connsiteX1" fmla="*/ 373703 w 2767013"/>
              <a:gd name="connsiteY1" fmla="*/ 0 h 566738"/>
              <a:gd name="connsiteX2" fmla="*/ 0 w 2767013"/>
              <a:gd name="connsiteY2" fmla="*/ 373703 h 566738"/>
              <a:gd name="connsiteX3" fmla="*/ 29368 w 2767013"/>
              <a:gd name="connsiteY3" fmla="*/ 519165 h 566738"/>
              <a:gd name="connsiteX4" fmla="*/ 55189 w 2767013"/>
              <a:gd name="connsiteY4" fmla="*/ 566738 h 566738"/>
              <a:gd name="connsiteX5" fmla="*/ 2711824 w 2767013"/>
              <a:gd name="connsiteY5" fmla="*/ 566738 h 566738"/>
              <a:gd name="connsiteX6" fmla="*/ 2737646 w 2767013"/>
              <a:gd name="connsiteY6" fmla="*/ 519165 h 566738"/>
              <a:gd name="connsiteX7" fmla="*/ 2767013 w 2767013"/>
              <a:gd name="connsiteY7" fmla="*/ 373703 h 566738"/>
              <a:gd name="connsiteX8" fmla="*/ 2393310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2393310" y="0"/>
                </a:moveTo>
                <a:lnTo>
                  <a:pt x="373703" y="0"/>
                </a:lnTo>
                <a:cubicBezTo>
                  <a:pt x="167313" y="0"/>
                  <a:pt x="0" y="167313"/>
                  <a:pt x="0" y="373703"/>
                </a:cubicBezTo>
                <a:cubicBezTo>
                  <a:pt x="0" y="425301"/>
                  <a:pt x="10457" y="474456"/>
                  <a:pt x="29368" y="519165"/>
                </a:cubicBezTo>
                <a:lnTo>
                  <a:pt x="55189" y="566738"/>
                </a:lnTo>
                <a:lnTo>
                  <a:pt x="2711824" y="566738"/>
                </a:lnTo>
                <a:lnTo>
                  <a:pt x="2737646" y="519165"/>
                </a:lnTo>
                <a:cubicBezTo>
                  <a:pt x="2756556" y="474456"/>
                  <a:pt x="2767013" y="425301"/>
                  <a:pt x="2767013" y="373703"/>
                </a:cubicBezTo>
                <a:cubicBezTo>
                  <a:pt x="2767013" y="167313"/>
                  <a:pt x="2599700" y="0"/>
                  <a:pt x="239331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 flipH="1">
            <a:off x="804047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 flipH="1">
            <a:off x="1579364" y="2301674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272400" y="2598750"/>
            <a:ext cx="5178600" cy="7614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271838" y="3451860"/>
            <a:ext cx="5179219" cy="345758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806700" y="4186350"/>
            <a:ext cx="1647000" cy="2754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3288668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3298031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-8096" y="3747093"/>
            <a:ext cx="9164003" cy="2267832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2" h="4762">
                <a:moveTo>
                  <a:pt x="22" y="224"/>
                </a:moveTo>
                <a:cubicBezTo>
                  <a:pt x="2372" y="-672"/>
                  <a:pt x="4304" y="1399"/>
                  <a:pt x="6424" y="1580"/>
                </a:cubicBezTo>
                <a:cubicBezTo>
                  <a:pt x="8544" y="1761"/>
                  <a:pt x="9302" y="1044"/>
                  <a:pt x="10902" y="1024"/>
                </a:cubicBezTo>
                <a:cubicBezTo>
                  <a:pt x="12502" y="1004"/>
                  <a:pt x="13762" y="1684"/>
                  <a:pt x="15202" y="1664"/>
                </a:cubicBezTo>
                <a:cubicBezTo>
                  <a:pt x="17281" y="1654"/>
                  <a:pt x="17822" y="664"/>
                  <a:pt x="19242" y="664"/>
                </a:cubicBezTo>
                <a:lnTo>
                  <a:pt x="19216" y="4729"/>
                </a:lnTo>
                <a:lnTo>
                  <a:pt x="0" y="4762"/>
                </a:lnTo>
                <a:lnTo>
                  <a:pt x="22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11" name="任意多边形 28"/>
          <p:cNvSpPr/>
          <p:nvPr>
            <p:custDataLst>
              <p:tags r:id="rId5"/>
            </p:custDataLst>
          </p:nvPr>
        </p:nvSpPr>
        <p:spPr>
          <a:xfrm>
            <a:off x="-8096" y="3747093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pic>
        <p:nvPicPr>
          <p:cNvPr id="27" name="图形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2" name="图片 56" descr="箭头 右"/>
          <p:cNvSpPr/>
          <p:nvPr>
            <p:custDataLst>
              <p:tags r:id="rId12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3" name="图片 57" descr="箭头 右"/>
          <p:cNvSpPr/>
          <p:nvPr>
            <p:custDataLst>
              <p:tags r:id="rId13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0" name="任意多边形 9"/>
          <p:cNvSpPr/>
          <p:nvPr>
            <p:custDataLst>
              <p:tags r:id="rId14"/>
            </p:custDataLst>
          </p:nvPr>
        </p:nvSpPr>
        <p:spPr>
          <a:xfrm>
            <a:off x="-14764" y="3370073"/>
            <a:ext cx="476" cy="0"/>
          </a:xfrm>
          <a:custGeom>
            <a:avLst/>
            <a:gdLst>
              <a:gd name="connsiteX0" fmla="*/ 0 w 1"/>
              <a:gd name="connsiteY0" fmla="*/ 0 h 0"/>
              <a:gd name="connsiteX1" fmla="*/ 1 w 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">
                <a:moveTo>
                  <a:pt x="0" y="0"/>
                </a:moveTo>
                <a:lnTo>
                  <a:pt x="1" y="0"/>
                </a:ln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15"/>
            </p:custDataLst>
          </p:nvPr>
        </p:nvSpPr>
        <p:spPr>
          <a:xfrm>
            <a:off x="1082142" y="3435341"/>
            <a:ext cx="4459338" cy="23855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6"/>
            </p:custDataLst>
          </p:nvPr>
        </p:nvSpPr>
        <p:spPr>
          <a:xfrm>
            <a:off x="1082141" y="2336638"/>
            <a:ext cx="4459338" cy="109236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82141" y="4060307"/>
            <a:ext cx="1098900" cy="299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4397854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4407218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pic>
        <p:nvPicPr>
          <p:cNvPr id="7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2497178" y="1631445"/>
            <a:ext cx="4149644" cy="80210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500" b="0" i="0" u="none" strike="noStrike" kern="1200" cap="none" spc="30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26" name="任意多边形 28"/>
          <p:cNvSpPr/>
          <p:nvPr>
            <p:custDataLst>
              <p:tags r:id="rId11"/>
            </p:custDataLst>
          </p:nvPr>
        </p:nvSpPr>
        <p:spPr>
          <a:xfrm>
            <a:off x="-8096" y="4872116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图片 56" descr="箭头 右"/>
          <p:cNvSpPr/>
          <p:nvPr userDrawn="1">
            <p:custDataLst>
              <p:tags r:id="rId15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9" name="图片 57" descr="箭头 右"/>
          <p:cNvSpPr/>
          <p:nvPr userDrawn="1">
            <p:custDataLst>
              <p:tags r:id="rId16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3622043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3631406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-11066" y="4081529"/>
            <a:ext cx="9153525" cy="1933028"/>
          </a:xfrm>
          <a:custGeom>
            <a:avLst/>
            <a:gdLst>
              <a:gd name="connsiteX0" fmla="*/ 0 w 19220"/>
              <a:gd name="connsiteY0" fmla="*/ 224 h 4058"/>
              <a:gd name="connsiteX1" fmla="*/ 6402 w 19220"/>
              <a:gd name="connsiteY1" fmla="*/ 1580 h 4058"/>
              <a:gd name="connsiteX2" fmla="*/ 10880 w 19220"/>
              <a:gd name="connsiteY2" fmla="*/ 1024 h 4058"/>
              <a:gd name="connsiteX3" fmla="*/ 15180 w 19220"/>
              <a:gd name="connsiteY3" fmla="*/ 1664 h 4058"/>
              <a:gd name="connsiteX4" fmla="*/ 19220 w 19220"/>
              <a:gd name="connsiteY4" fmla="*/ 664 h 4058"/>
              <a:gd name="connsiteX5" fmla="*/ 19202 w 19220"/>
              <a:gd name="connsiteY5" fmla="*/ 4049 h 4058"/>
              <a:gd name="connsiteX6" fmla="*/ 18 w 19220"/>
              <a:gd name="connsiteY6" fmla="*/ 4059 h 4058"/>
              <a:gd name="connsiteX7" fmla="*/ 0 w 19220"/>
              <a:gd name="connsiteY7" fmla="*/ 224 h 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20" h="4059">
                <a:moveTo>
                  <a:pt x="0" y="224"/>
                </a:moveTo>
                <a:cubicBezTo>
                  <a:pt x="2350" y="-672"/>
                  <a:pt x="4282" y="1399"/>
                  <a:pt x="6402" y="1580"/>
                </a:cubicBezTo>
                <a:cubicBezTo>
                  <a:pt x="8522" y="1761"/>
                  <a:pt x="9280" y="1044"/>
                  <a:pt x="10880" y="1024"/>
                </a:cubicBezTo>
                <a:cubicBezTo>
                  <a:pt x="12480" y="1004"/>
                  <a:pt x="13740" y="1684"/>
                  <a:pt x="15180" y="1664"/>
                </a:cubicBezTo>
                <a:cubicBezTo>
                  <a:pt x="17259" y="1654"/>
                  <a:pt x="17800" y="664"/>
                  <a:pt x="19220" y="664"/>
                </a:cubicBezTo>
                <a:lnTo>
                  <a:pt x="19202" y="4049"/>
                </a:lnTo>
                <a:lnTo>
                  <a:pt x="18" y="4059"/>
                </a:lnTo>
                <a:lnTo>
                  <a:pt x="0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9" hasCustomPrompt="1"/>
            <p:custDataLst>
              <p:tags r:id="rId5"/>
            </p:custDataLst>
          </p:nvPr>
        </p:nvSpPr>
        <p:spPr>
          <a:xfrm>
            <a:off x="2449354" y="3306604"/>
            <a:ext cx="4245293" cy="110156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50" b="0" i="0" u="none" strike="noStrike" kern="1200" cap="none" spc="300" normalizeH="0" baseline="0" noProof="1" dirty="0">
                <a:solidFill>
                  <a:schemeClr val="accent2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11" name="节编号"/>
          <p:cNvSpPr txBox="1">
            <a:spLocks noGrp="1"/>
          </p:cNvSpPr>
          <p:nvPr>
            <p:ph type="body" idx="8" hasCustomPrompt="1"/>
            <p:custDataLst>
              <p:tags r:id="rId6"/>
            </p:custDataLst>
          </p:nvPr>
        </p:nvSpPr>
        <p:spPr>
          <a:xfrm>
            <a:off x="2449286" y="2470877"/>
            <a:ext cx="4245428" cy="6915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300" normalizeH="0" baseline="0" noProof="1" dirty="0">
                <a:ln>
                  <a:solidFill>
                    <a:schemeClr val="accent1">
                      <a:alpha val="60000"/>
                    </a:schemeClr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编辑节编号</a:t>
            </a:r>
            <a:endParaRPr>
              <a:sym typeface="+mn-ea"/>
            </a:endParaRPr>
          </a:p>
        </p:txBody>
      </p:sp>
      <p:pic>
        <p:nvPicPr>
          <p:cNvPr id="7" name="图形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8" name="椭圆 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9" name="任意多边形 28"/>
          <p:cNvSpPr/>
          <p:nvPr>
            <p:custDataLst>
              <p:tags r:id="rId13"/>
            </p:custDataLst>
          </p:nvPr>
        </p:nvSpPr>
        <p:spPr>
          <a:xfrm>
            <a:off x="-8096" y="4080468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图片 56" descr="箭头 右"/>
          <p:cNvSpPr/>
          <p:nvPr userDrawn="1">
            <p:custDataLst>
              <p:tags r:id="rId17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0" name="图片 57" descr="箭头 右"/>
          <p:cNvSpPr/>
          <p:nvPr userDrawn="1">
            <p:custDataLst>
              <p:tags r:id="rId18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28"/>
          <p:cNvSpPr/>
          <p:nvPr>
            <p:custDataLst>
              <p:tags r:id="rId2"/>
            </p:custDataLst>
          </p:nvPr>
        </p:nvSpPr>
        <p:spPr>
          <a:xfrm>
            <a:off x="-8096" y="3747093"/>
            <a:ext cx="9164003" cy="2267832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2" h="4762">
                <a:moveTo>
                  <a:pt x="22" y="224"/>
                </a:moveTo>
                <a:cubicBezTo>
                  <a:pt x="2372" y="-672"/>
                  <a:pt x="4304" y="1399"/>
                  <a:pt x="6424" y="1580"/>
                </a:cubicBezTo>
                <a:cubicBezTo>
                  <a:pt x="8544" y="1761"/>
                  <a:pt x="9302" y="1044"/>
                  <a:pt x="10902" y="1024"/>
                </a:cubicBezTo>
                <a:cubicBezTo>
                  <a:pt x="12502" y="1004"/>
                  <a:pt x="13762" y="1684"/>
                  <a:pt x="15202" y="1664"/>
                </a:cubicBezTo>
                <a:cubicBezTo>
                  <a:pt x="17281" y="1654"/>
                  <a:pt x="17822" y="664"/>
                  <a:pt x="19242" y="664"/>
                </a:cubicBezTo>
                <a:lnTo>
                  <a:pt x="19216" y="4729"/>
                </a:lnTo>
                <a:lnTo>
                  <a:pt x="0" y="4762"/>
                </a:lnTo>
                <a:lnTo>
                  <a:pt x="22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15" name="任意多边形 28"/>
          <p:cNvSpPr/>
          <p:nvPr>
            <p:custDataLst>
              <p:tags r:id="rId3"/>
            </p:custDataLst>
          </p:nvPr>
        </p:nvSpPr>
        <p:spPr>
          <a:xfrm>
            <a:off x="-8096" y="3747093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>
            <a:off x="-17145" y="3288668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5"/>
            </p:custDataLst>
          </p:nvPr>
        </p:nvSpPr>
        <p:spPr>
          <a:xfrm>
            <a:off x="-952" y="3298031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pic>
        <p:nvPicPr>
          <p:cNvPr id="14" name="图形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2"/>
            </p:custDataLst>
          </p:nvPr>
        </p:nvSpPr>
        <p:spPr>
          <a:xfrm>
            <a:off x="1082141" y="2336638"/>
            <a:ext cx="4459338" cy="109236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95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7" name="图片 56" descr="箭头 右"/>
          <p:cNvSpPr/>
          <p:nvPr userDrawn="1">
            <p:custDataLst>
              <p:tags r:id="rId16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8" name="图片 57" descr="箭头 右"/>
          <p:cNvSpPr/>
          <p:nvPr userDrawn="1">
            <p:custDataLst>
              <p:tags r:id="rId17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0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1082141" y="4060307"/>
            <a:ext cx="1098900" cy="299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+mn-lt"/>
                <a:ea typeface="+mn-ea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5901690" y="857250"/>
            <a:ext cx="3241358" cy="5143500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  <a:alpha val="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5901690" y="857250"/>
            <a:ext cx="3241358" cy="5143500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  <a:alpha val="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449580" marR="0" lvl="1" indent="-23177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marL="719455" marR="0" lvl="2" indent="-27622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marL="987425" marR="0" lvl="3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"/>
              <a:tabLst>
                <a:tab pos="899795" algn="l"/>
              </a:tabLst>
            </a:pPr>
            <a:r>
              <a:rPr lang="zh-CN" altLang="en-US"/>
              <a:t>四级</a:t>
            </a:r>
            <a:endParaRPr lang="zh-CN" altLang="en-US"/>
          </a:p>
          <a:p>
            <a:pPr marL="1256030" marR="0" lvl="4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4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zh-CN" altLang="en-US" sz="13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22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image" Target="../media/image23.png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24.png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387.xml"/><Relationship Id="rId3" Type="http://schemas.openxmlformats.org/officeDocument/2006/relationships/image" Target="../media/image25.png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image" Target="../media/image26.png"/><Relationship Id="rId1" Type="http://schemas.openxmlformats.org/officeDocument/2006/relationships/tags" Target="../tags/tag38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392.xml"/><Relationship Id="rId2" Type="http://schemas.openxmlformats.org/officeDocument/2006/relationships/image" Target="../media/image27.png"/><Relationship Id="rId1" Type="http://schemas.openxmlformats.org/officeDocument/2006/relationships/tags" Target="../tags/tag39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394.xml"/><Relationship Id="rId2" Type="http://schemas.openxmlformats.org/officeDocument/2006/relationships/image" Target="../media/image28.png"/><Relationship Id="rId1" Type="http://schemas.openxmlformats.org/officeDocument/2006/relationships/tags" Target="../tags/tag39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4" Type="http://schemas.openxmlformats.org/officeDocument/2006/relationships/slideLayout" Target="../slideLayouts/slideLayout40.xml"/><Relationship Id="rId33" Type="http://schemas.openxmlformats.org/officeDocument/2006/relationships/tags" Target="../tags/tag305.xml"/><Relationship Id="rId32" Type="http://schemas.openxmlformats.org/officeDocument/2006/relationships/image" Target="../media/image10.svg"/><Relationship Id="rId31" Type="http://schemas.openxmlformats.org/officeDocument/2006/relationships/image" Target="../media/image9.png"/><Relationship Id="rId30" Type="http://schemas.openxmlformats.org/officeDocument/2006/relationships/tags" Target="../tags/tag304.xml"/><Relationship Id="rId3" Type="http://schemas.openxmlformats.org/officeDocument/2006/relationships/tags" Target="../tags/tag283.xml"/><Relationship Id="rId29" Type="http://schemas.openxmlformats.org/officeDocument/2006/relationships/tags" Target="../tags/tag303.xml"/><Relationship Id="rId28" Type="http://schemas.openxmlformats.org/officeDocument/2006/relationships/tags" Target="../tags/tag302.xml"/><Relationship Id="rId27" Type="http://schemas.openxmlformats.org/officeDocument/2006/relationships/tags" Target="../tags/tag301.xml"/><Relationship Id="rId26" Type="http://schemas.openxmlformats.org/officeDocument/2006/relationships/tags" Target="../tags/tag300.xml"/><Relationship Id="rId25" Type="http://schemas.openxmlformats.org/officeDocument/2006/relationships/image" Target="../media/image8.svg"/><Relationship Id="rId24" Type="http://schemas.openxmlformats.org/officeDocument/2006/relationships/image" Target="../media/image7.png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82.xml"/><Relationship Id="rId19" Type="http://schemas.openxmlformats.org/officeDocument/2006/relationships/tags" Target="../tags/tag295.xml"/><Relationship Id="rId18" Type="http://schemas.openxmlformats.org/officeDocument/2006/relationships/image" Target="../media/image6.svg"/><Relationship Id="rId17" Type="http://schemas.openxmlformats.org/officeDocument/2006/relationships/image" Target="../media/image5.png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28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40.xml"/><Relationship Id="rId33" Type="http://schemas.openxmlformats.org/officeDocument/2006/relationships/tags" Target="../tags/tag330.xml"/><Relationship Id="rId32" Type="http://schemas.openxmlformats.org/officeDocument/2006/relationships/image" Target="../media/image14.svg"/><Relationship Id="rId31" Type="http://schemas.openxmlformats.org/officeDocument/2006/relationships/image" Target="../media/image9.png"/><Relationship Id="rId30" Type="http://schemas.openxmlformats.org/officeDocument/2006/relationships/tags" Target="../tags/tag329.xml"/><Relationship Id="rId3" Type="http://schemas.openxmlformats.org/officeDocument/2006/relationships/tags" Target="../tags/tag308.xml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image" Target="../media/image13.svg"/><Relationship Id="rId24" Type="http://schemas.openxmlformats.org/officeDocument/2006/relationships/image" Target="../media/image7.png"/><Relationship Id="rId23" Type="http://schemas.openxmlformats.org/officeDocument/2006/relationships/tags" Target="../tags/tag324.xml"/><Relationship Id="rId22" Type="http://schemas.openxmlformats.org/officeDocument/2006/relationships/tags" Target="../tags/tag323.xml"/><Relationship Id="rId21" Type="http://schemas.openxmlformats.org/officeDocument/2006/relationships/tags" Target="../tags/tag322.xml"/><Relationship Id="rId20" Type="http://schemas.openxmlformats.org/officeDocument/2006/relationships/tags" Target="../tags/tag321.xml"/><Relationship Id="rId2" Type="http://schemas.openxmlformats.org/officeDocument/2006/relationships/tags" Target="../tags/tag307.xml"/><Relationship Id="rId19" Type="http://schemas.openxmlformats.org/officeDocument/2006/relationships/tags" Target="../tags/tag320.xml"/><Relationship Id="rId18" Type="http://schemas.openxmlformats.org/officeDocument/2006/relationships/image" Target="../media/image12.svg"/><Relationship Id="rId17" Type="http://schemas.openxmlformats.org/officeDocument/2006/relationships/image" Target="../media/image5.png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image" Target="../media/image11.svg"/><Relationship Id="rId10" Type="http://schemas.openxmlformats.org/officeDocument/2006/relationships/image" Target="../media/image3.png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40.xml"/><Relationship Id="rId25" Type="http://schemas.openxmlformats.org/officeDocument/2006/relationships/tags" Target="../tags/tag349.xml"/><Relationship Id="rId24" Type="http://schemas.openxmlformats.org/officeDocument/2006/relationships/image" Target="../media/image17.svg"/><Relationship Id="rId23" Type="http://schemas.openxmlformats.org/officeDocument/2006/relationships/image" Target="../media/image7.png"/><Relationship Id="rId22" Type="http://schemas.openxmlformats.org/officeDocument/2006/relationships/tags" Target="../tags/tag348.xml"/><Relationship Id="rId21" Type="http://schemas.openxmlformats.org/officeDocument/2006/relationships/tags" Target="../tags/tag347.xml"/><Relationship Id="rId20" Type="http://schemas.openxmlformats.org/officeDocument/2006/relationships/tags" Target="../tags/tag346.xml"/><Relationship Id="rId2" Type="http://schemas.openxmlformats.org/officeDocument/2006/relationships/tags" Target="../tags/tag332.xml"/><Relationship Id="rId19" Type="http://schemas.openxmlformats.org/officeDocument/2006/relationships/tags" Target="../tags/tag345.xml"/><Relationship Id="rId18" Type="http://schemas.openxmlformats.org/officeDocument/2006/relationships/tags" Target="../tags/tag344.xml"/><Relationship Id="rId17" Type="http://schemas.openxmlformats.org/officeDocument/2006/relationships/image" Target="../media/image16.svg"/><Relationship Id="rId16" Type="http://schemas.openxmlformats.org/officeDocument/2006/relationships/image" Target="../media/image5.png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image" Target="../media/image15.svg"/><Relationship Id="rId1" Type="http://schemas.openxmlformats.org/officeDocument/2006/relationships/tags" Target="../tags/tag33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image" Target="../media/image18.png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19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image" Target="../media/image20.png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21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 WPS,a click to unlimited possibilities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3200"/>
              <a:t>研究进度汇报</a:t>
            </a:r>
            <a:endParaRPr altLang="en-US" sz="32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ash"/>
          </a:ln>
        </p:spPr>
        <p:txBody>
          <a:bodyPr/>
          <a:p>
            <a:r>
              <a:rPr lang="zh-CN" altLang="en-US"/>
              <a:t>徐灏钰</a:t>
            </a:r>
            <a:r>
              <a:rPr lang="en-US" altLang="zh-CN"/>
              <a:t> 2025.11.05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人口分析/15人口密度省级分析_01.png15人口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15</a:t>
            </a:r>
            <a:r>
              <a:rPr lang="zh-CN" altLang="en-US" sz="2000">
                <a:solidFill>
                  <a:schemeClr val="tx1"/>
                </a:solidFill>
              </a:rPr>
              <a:t>岁</a:t>
            </a:r>
            <a:r>
              <a:rPr lang="zh-CN" altLang="en-US" sz="2000">
                <a:solidFill>
                  <a:schemeClr val="tx1"/>
                </a:solidFill>
              </a:rPr>
              <a:t>人口密度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人口分析/60人口密度省级分析_01.png60人口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60</a:t>
            </a:r>
            <a:r>
              <a:rPr lang="zh-CN" altLang="en-US" sz="2000">
                <a:solidFill>
                  <a:schemeClr val="tx1"/>
                </a:solidFill>
              </a:rPr>
              <a:t>岁</a:t>
            </a:r>
            <a:r>
              <a:rPr lang="zh-CN" altLang="en-US" sz="2000">
                <a:solidFill>
                  <a:schemeClr val="tx1"/>
                </a:solidFill>
              </a:rPr>
              <a:t>人口密度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NDVI分析/NDVI省级分析_01.pngNDVI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NDVI</a:t>
            </a:r>
            <a:r>
              <a:rPr lang="zh-CN" altLang="en-US" sz="2000">
                <a:solidFill>
                  <a:schemeClr val="tx1"/>
                </a:solidFill>
              </a:rPr>
              <a:t>分析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下一步：数据标准化处理</a:t>
            </a:r>
            <a:endParaRPr>
              <a:sym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9556"/>
          <a:stretch>
            <a:fillRect/>
          </a:stretch>
        </p:blipFill>
        <p:spPr>
          <a:xfrm>
            <a:off x="467995" y="1196340"/>
            <a:ext cx="8214995" cy="38284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 idx="2"/>
            <p:custDataLst>
              <p:tags r:id="rId1"/>
            </p:custDataLst>
          </p:nvPr>
        </p:nvPicPr>
        <p:blipFill>
          <a:blip r:embed="rId2"/>
          <a:srcRect b="24565"/>
          <a:stretch>
            <a:fillRect/>
          </a:stretch>
        </p:blipFill>
        <p:spPr>
          <a:xfrm>
            <a:off x="487045" y="1221740"/>
            <a:ext cx="8195945" cy="4662805"/>
          </a:xfrm>
          <a:prstGeom prst="rect">
            <a:avLst/>
          </a:prstGeom>
        </p:spPr>
      </p:pic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权重赋值（结合熵权法和层次分析法）</a:t>
            </a:r>
            <a:endParaRPr lang="zh-CN" altLang="en-US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供需水平量化计算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268730"/>
            <a:ext cx="8301355" cy="3441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空间自相关分析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268730"/>
            <a:ext cx="8133715" cy="2480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1340485"/>
            <a:ext cx="8134350" cy="2694305"/>
          </a:xfrm>
          <a:prstGeom prst="rect">
            <a:avLst/>
          </a:prstGeom>
        </p:spPr>
      </p:pic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耦合协调模型分析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9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50" dirty="0"/>
              <a:t>论文数据处理</a:t>
            </a:r>
            <a:endParaRPr lang="zh-CN" altLang="en-US" sz="405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8"/>
            <p:custDataLst>
              <p:tags r:id="rId2"/>
            </p:custDataLst>
          </p:nvPr>
        </p:nvSpPr>
        <p:spPr/>
        <p:txBody>
          <a:bodyPr/>
          <a:lstStyle/>
          <a:p>
            <a:r>
              <a:rPr altLang="en-US"/>
              <a:t>PART ONE</a:t>
            </a:r>
            <a:endParaRPr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供给</a:t>
            </a:r>
            <a:r>
              <a:rPr>
                <a:sym typeface="+mn-ea"/>
              </a:rPr>
              <a:t>因子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419350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4573905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6729413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5405914" y="219503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4770120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2022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年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NDVI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PKU_GIMMS_NDVI_V1.2_20220101.tif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7"/>
            </p:custDataLst>
          </p:nvPr>
        </p:nvSpPr>
        <p:spPr>
          <a:xfrm>
            <a:off x="4772025" y="290226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NDVI</a:t>
            </a:r>
            <a:endParaRPr lang="en-US" altLang="zh-CN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769644" y="333470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3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61" y="234600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2"/>
            </p:custDataLst>
          </p:nvPr>
        </p:nvSpPr>
        <p:spPr>
          <a:xfrm>
            <a:off x="3250883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2615089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OSM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中直接运用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waterways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gis_osm_waterways_free_1.shp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线数据转化为点数据；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4"/>
            </p:custDataLst>
          </p:nvPr>
        </p:nvSpPr>
        <p:spPr>
          <a:xfrm>
            <a:off x="2616994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水网密度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2616041" y="333470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2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02330" y="234457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7560945" y="219217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6925151" y="382143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湿地矢量数据；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点化湿地数据；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1"/>
            </p:custDataLst>
          </p:nvPr>
        </p:nvSpPr>
        <p:spPr>
          <a:xfrm>
            <a:off x="6927056" y="289941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湿地密度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6929914" y="333470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4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8581" y="232981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3" name="椭圆 42"/>
          <p:cNvSpPr/>
          <p:nvPr>
            <p:custDataLst>
              <p:tags r:id="rId26"/>
            </p:custDataLst>
          </p:nvPr>
        </p:nvSpPr>
        <p:spPr>
          <a:xfrm>
            <a:off x="1096328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7"/>
            </p:custDataLst>
          </p:nvPr>
        </p:nvSpPr>
        <p:spPr>
          <a:xfrm>
            <a:off x="460534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OSM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提取公园点数据；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矢量点数据；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gis_osm_landuse_a_free_1.shp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28"/>
            </p:custDataLst>
          </p:nvPr>
        </p:nvSpPr>
        <p:spPr>
          <a:xfrm>
            <a:off x="462439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公园密度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9"/>
            </p:custDataLst>
          </p:nvPr>
        </p:nvSpPr>
        <p:spPr>
          <a:xfrm>
            <a:off x="462915" y="3334703"/>
            <a:ext cx="1758315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alpha val="33000"/>
                  </a:schemeClr>
                </a:solidFill>
                <a:latin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1">
                  <a:alpha val="33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47299" y="2344579"/>
            <a:ext cx="189071" cy="189071"/>
          </a:xfrm>
          <a:prstGeom prst="rect">
            <a:avLst/>
          </a:prstGeom>
          <a:solidFill>
            <a:schemeClr val="accent1"/>
          </a:solidFill>
          <a:effectLst/>
        </p:spPr>
      </p:pic>
    </p:spTree>
    <p:custDataLst>
      <p:tags r:id="rId3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需求因子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419350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4573905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6729413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5405914" y="219503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4770120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人口栅格数据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1km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分辨；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标准化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+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重分类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7"/>
            </p:custDataLst>
          </p:nvPr>
        </p:nvSpPr>
        <p:spPr>
          <a:xfrm>
            <a:off x="4772025" y="290226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60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岁以上人口密度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769644" y="333470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3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61" y="234600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2"/>
            </p:custDataLst>
          </p:nvPr>
        </p:nvSpPr>
        <p:spPr>
          <a:xfrm>
            <a:off x="3250883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2615089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人口栅格数据；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1km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分辨；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标准化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+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重分类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4"/>
            </p:custDataLst>
          </p:nvPr>
        </p:nvSpPr>
        <p:spPr>
          <a:xfrm>
            <a:off x="2616994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15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岁以下人口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2616041" y="333470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2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02330" y="234457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7560945" y="219217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6925151" y="382143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19-23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年海平面上升月均值栅格数据；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dt_global_twosat_phy_l4_201901_vDT2024-M01.nc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未进行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1"/>
            </p:custDataLst>
          </p:nvPr>
        </p:nvSpPr>
        <p:spPr>
          <a:xfrm>
            <a:off x="6927056" y="289941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海平面上升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6929914" y="333470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4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8581" y="232981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3" name="椭圆 42"/>
          <p:cNvSpPr/>
          <p:nvPr>
            <p:custDataLst>
              <p:tags r:id="rId26"/>
            </p:custDataLst>
          </p:nvPr>
        </p:nvSpPr>
        <p:spPr>
          <a:xfrm>
            <a:off x="1096328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7"/>
            </p:custDataLst>
          </p:nvPr>
        </p:nvSpPr>
        <p:spPr>
          <a:xfrm>
            <a:off x="460534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GDP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rast_adm1_gdp_perCapita_1990_2022.tif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28"/>
            </p:custDataLst>
          </p:nvPr>
        </p:nvSpPr>
        <p:spPr>
          <a:xfrm>
            <a:off x="462439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GDP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9"/>
            </p:custDataLst>
          </p:nvPr>
        </p:nvSpPr>
        <p:spPr>
          <a:xfrm>
            <a:off x="462915" y="3334703"/>
            <a:ext cx="1758315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alpha val="33000"/>
                  </a:schemeClr>
                </a:solidFill>
                <a:latin typeface="+mn-ea"/>
                <a:sym typeface="+mn-ea"/>
              </a:rPr>
              <a:t>非结构性因子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1">
                  <a:alpha val="33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47299" y="2344579"/>
            <a:ext cx="189071" cy="189071"/>
          </a:xfrm>
          <a:prstGeom prst="rect">
            <a:avLst/>
          </a:prstGeom>
          <a:solidFill>
            <a:schemeClr val="accent1"/>
          </a:solidFill>
          <a:effectLst/>
        </p:spPr>
      </p:pic>
    </p:spTree>
    <p:custDataLst>
      <p:tags r:id="rId3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其他因子</a:t>
            </a:r>
            <a:endParaRPr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3575050" y="247951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5730558" y="247951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4407059" y="231187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3771265" y="393684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新增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未进行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6"/>
            </p:custDataLst>
          </p:nvPr>
        </p:nvSpPr>
        <p:spPr>
          <a:xfrm>
            <a:off x="3773170" y="301910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典型城市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770789" y="345154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8506" y="246284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2252028" y="230997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1616234" y="393684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东南亚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11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国政策整理完成；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整理出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Excel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表格并统计出省级行政单位政策数量；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进行中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3"/>
            </p:custDataLst>
          </p:nvPr>
        </p:nvSpPr>
        <p:spPr>
          <a:xfrm>
            <a:off x="1618139" y="301720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政策数量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1617186" y="345154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非结构性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03475" y="246141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8"/>
            </p:custDataLst>
          </p:nvPr>
        </p:nvSpPr>
        <p:spPr>
          <a:xfrm>
            <a:off x="6562090" y="230901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19"/>
            </p:custDataLst>
          </p:nvPr>
        </p:nvSpPr>
        <p:spPr>
          <a:xfrm>
            <a:off x="5926296" y="393827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新增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未进行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0"/>
            </p:custDataLst>
          </p:nvPr>
        </p:nvSpPr>
        <p:spPr>
          <a:xfrm>
            <a:off x="5928201" y="301625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典型案例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5931059" y="345154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99726" y="244665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</p:spTree>
    <p:custDataLst>
      <p:tags r:id="rId2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GDP分析/GDP省级分析_01(1).pngGDP省级分析_01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GDP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公园密度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公园密度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水体分析/河网密度省级分析_01.png河网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河流密度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湿地分析/湿地密度省级分析_01.png湿地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湿地密度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0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9"/>
</p:tagLst>
</file>

<file path=ppt/tags/tag11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11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12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2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2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3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3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4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9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1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8"/>
</p:tagLst>
</file>

<file path=ppt/tags/tag16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16"/>
</p:tagLst>
</file>

<file path=ppt/tags/tag1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8616"/>
</p:tagLst>
</file>

<file path=ppt/tags/tag16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6"/>
  <p:tag name="KSO_WM_TEMPLATE_CATEGORY" val="custom"/>
  <p:tag name="KSO_WM_TEMPLATE_MASTER_TYPE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 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1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</p:tagLst>
</file>

<file path=ppt/tags/tag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</p:tagLst>
</file>

<file path=ppt/tags/tag201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1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9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313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3"/>
</p:tagLst>
</file>

<file path=ppt/tags/tag27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3"/>
  <p:tag name="KSO_WM_TEMPLATE_THUMBS_INDEX" val="1、9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313_1*b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 WPS,a click to unlimited possibilities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3_1*a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TEXT_TYPE" val="1"/>
  <p:tag name="KSO_WM_UNIT_PRESET_TEXT" val="单击此处&#10;添加文档标题"/>
</p:tagLst>
</file>

<file path=ppt/tags/tag27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LAYER_COUNT" val="1"/>
  <p:tag name="KSO_WM_UNIT_PRESET_TEXT_INDEX" val="-1"/>
  <p:tag name="KSO_WM_UNIT_PRESET_TEXT_LEN" val="0"/>
  <p:tag name="KSO_WM_UNIT_PRESET_TEXT" val="署名占位符"/>
</p:tagLst>
</file>

<file path=ppt/tags/tag277.xml><?xml version="1.0" encoding="utf-8"?>
<p:tagLst xmlns:p="http://schemas.openxmlformats.org/presentationml/2006/main">
  <p:tag name="KSO_WM_SLIDE_ID" val="custom2023031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3"/>
  <p:tag name="KSO_WM_SLIDE_LAYOUT" val="a_b_f"/>
  <p:tag name="KSO_WM_SLIDE_LAYOUT_CNT" val="1_1_1"/>
  <p:tag name="KSO_WM_TEMPLATE_THUMBS_INDEX" val="1、9"/>
  <p:tag name="KSO_WM_SLIDE_CONTENT_AREA" val="{&quot;left&quot;:&quot;82.85&quot;,&quot;top&quot;:&quot;134.25&quot;,&quot;width&quot;:&quot;522.85&quot;,&quot;height&quot;:&quot;252.35&quot;}"/>
  <p:tag name="KSO_WM_SLIDE_THEME_ID" val="3303401"/>
  <p:tag name="KSO_WM_SLIDE_THEME_NAME" val="典雅线条之美主题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3_7*a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27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3_7*e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PRESET_TEXT_INDEX" val="-1"/>
  <p:tag name="KSO_WM_UNIT_PRESET_TEXT_LEN" val="0"/>
</p:tagLst>
</file>

<file path=ppt/tags/tag2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SLIDE_ID" val="custom2023031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3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17.65&quot;,&quot;top&quot;:&quot;134.25&quot;,&quot;width&quot;:&quot;522.85&quot;,&quot;height&quot;:&quot;252.35&quot;}"/>
  <p:tag name="KSO_WM_SLIDE_THEME_ID" val="3303401"/>
  <p:tag name="KSO_WM_SLIDE_THEME_NAME" val="典雅线条之美主题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28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40492957_1*l_h_i*1_2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2957_1*l_h_i*1_1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.4000000059604645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2957_1*l_h_f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66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2957_1*l_h_a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5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40492957_1*l_h_i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40492957_1*l_h_x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05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30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40492957_1*l_h_i*1_2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0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31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31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1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2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2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32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2957_1*l_h_i*1_1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.4000000059604645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2957_1*l_h_f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66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USESOURCEFORMAT_APPLY" val="0"/>
</p:tagLst>
</file>

<file path=ppt/tags/tag32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2957_1*l_h_a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5"/>
  <p:tag name="KSO_WM_UNIT_USESOURCEFORMAT_APPLY" val="0"/>
</p:tagLst>
</file>

<file path=ppt/tags/tag32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40492957_1*l_h_i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40492957_1*l_h_x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330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33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3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3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33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33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4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4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9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5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5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6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6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7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7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8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86.xml><?xml version="1.0" encoding="utf-8"?>
<p:tagLst xmlns:p="http://schemas.openxmlformats.org/presentationml/2006/main">
  <p:tag name="KSO_WM_UNIT_TYPE" val="j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87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92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96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4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45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4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5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9"/>
</p:tagLst>
</file>

<file path=ppt/tags/tag7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8"/>
</p:tagLst>
</file>

<file path=ppt/tags/tag7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8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16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8616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6"/>
  <p:tag name="KSO_WM_TEMPLATE_CATEGORY" val="custom"/>
  <p:tag name="KSO_WM_TEMPLATE_MASTER_TYPE" val="0"/>
</p:tagLst>
</file>

<file path=ppt/tags/tag8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9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灰黑色通用职场办公">
  <a:themeElements>
    <a:clrScheme name="简约灰黑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A59FAD"/>
      </a:accent1>
      <a:accent2>
        <a:srgbClr val="787BA2"/>
      </a:accent2>
      <a:accent3>
        <a:srgbClr val="BFADC8"/>
      </a:accent3>
      <a:accent4>
        <a:srgbClr val="A0927A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简约风灰黑色通用职场办公">
  <a:themeElements>
    <a:clrScheme name="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A59FAD"/>
      </a:accent1>
      <a:accent2>
        <a:srgbClr val="787BA2"/>
      </a:accent2>
      <a:accent3>
        <a:srgbClr val="BFADC8"/>
      </a:accent3>
      <a:accent4>
        <a:srgbClr val="A0927A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自定义 103">
      <a:dk1>
        <a:srgbClr val="000000"/>
      </a:dk1>
      <a:lt1>
        <a:srgbClr val="FFFFFF"/>
      </a:lt1>
      <a:dk2>
        <a:srgbClr val="690D4D"/>
      </a:dk2>
      <a:lt2>
        <a:srgbClr val="FEF8FC"/>
      </a:lt2>
      <a:accent1>
        <a:srgbClr val="F187CD"/>
      </a:accent1>
      <a:accent2>
        <a:srgbClr val="DC95D4"/>
      </a:accent2>
      <a:accent3>
        <a:srgbClr val="C7A3DB"/>
      </a:accent3>
      <a:accent4>
        <a:srgbClr val="B1B1E3"/>
      </a:accent4>
      <a:accent5>
        <a:srgbClr val="9CBFEA"/>
      </a:accent5>
      <a:accent6>
        <a:srgbClr val="87CDF1"/>
      </a:accent6>
      <a:hlink>
        <a:srgbClr val="0563C1"/>
      </a:hlink>
      <a:folHlink>
        <a:srgbClr val="954F72"/>
      </a:folHlink>
    </a:clrScheme>
    <a:fontScheme name="自定义 95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WPS 演示</Application>
  <PresentationFormat/>
  <Paragraphs>144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MiSans</vt:lpstr>
      <vt:lpstr>Wingdings</vt:lpstr>
      <vt:lpstr>MiSans Normal</vt:lpstr>
      <vt:lpstr>MiSans Heavy</vt:lpstr>
      <vt:lpstr>微软雅黑</vt:lpstr>
      <vt:lpstr>Arial Unicode MS</vt:lpstr>
      <vt:lpstr>Calibri</vt:lpstr>
      <vt:lpstr>默认设计模板</vt:lpstr>
      <vt:lpstr>简约风灰黑色通用职场办公</vt:lpstr>
      <vt:lpstr>1_简约风灰黑色通用职场办公</vt:lpstr>
      <vt:lpstr>Office 主题</vt:lpstr>
      <vt:lpstr>研究进度汇报</vt:lpstr>
      <vt:lpstr>论文数据处理</vt:lpstr>
      <vt:lpstr>供给因子</vt:lpstr>
      <vt:lpstr>需求因子</vt:lpstr>
      <vt:lpstr>需求因子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下一步：数据标准化处理</vt:lpstr>
      <vt:lpstr>下一步：权重赋值（结合熵权法和层次分析法）</vt:lpstr>
      <vt:lpstr>下一步：供需水平量化计算</vt:lpstr>
      <vt:lpstr>下一步：空间自相关分析</vt:lpstr>
      <vt:lpstr>下一步：耦合协调模型分析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徐灏钰</dc:creator>
  <cp:lastModifiedBy></cp:lastModifiedBy>
  <cp:revision>51</cp:revision>
  <dcterms:created xsi:type="dcterms:W3CDTF">2025-07-23T00:59:00Z</dcterms:created>
  <dcterms:modified xsi:type="dcterms:W3CDTF">2025-11-05T07:53:28Z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F03F33A8E588428AB41147894B8B1B4C_13</vt:lpwstr>
  </property>
</Properties>
</file>